
<file path=[Content_Types].xml><?xml version="1.0" encoding="utf-8"?>
<Types xmlns="http://schemas.openxmlformats.org/package/2006/content-types">
  <Default Extension="tmp" ContentType="image/png"/>
  <Default Extension="png" ContentType="image/png"/>
  <Default Extension="svg" ContentType="image/svg+xml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0" r:id="rId4"/>
    <p:sldId id="258" r:id="rId5"/>
    <p:sldId id="259" r:id="rId6"/>
    <p:sldId id="271" r:id="rId7"/>
    <p:sldId id="260" r:id="rId8"/>
    <p:sldId id="261" r:id="rId9"/>
    <p:sldId id="262" r:id="rId10"/>
    <p:sldId id="263" r:id="rId11"/>
    <p:sldId id="272" r:id="rId12"/>
    <p:sldId id="264" r:id="rId13"/>
    <p:sldId id="265" r:id="rId14"/>
    <p:sldId id="266" r:id="rId15"/>
    <p:sldId id="277" r:id="rId16"/>
    <p:sldId id="267" r:id="rId17"/>
    <p:sldId id="278" r:id="rId18"/>
    <p:sldId id="279" r:id="rId19"/>
    <p:sldId id="273" r:id="rId20"/>
    <p:sldId id="268" r:id="rId21"/>
    <p:sldId id="274" r:id="rId22"/>
    <p:sldId id="269" r:id="rId23"/>
    <p:sldId id="275" r:id="rId24"/>
    <p:sldId id="276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B8E1"/>
    <a:srgbClr val="1F9581"/>
    <a:srgbClr val="2BCBB0"/>
    <a:srgbClr val="F7F7F7"/>
    <a:srgbClr val="D5D5D5"/>
    <a:srgbClr val="549E95"/>
    <a:srgbClr val="6C6C6C"/>
    <a:srgbClr val="2E2E2E"/>
    <a:srgbClr val="363636"/>
    <a:srgbClr val="24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648" autoAdjust="0"/>
  </p:normalViewPr>
  <p:slideViewPr>
    <p:cSldViewPr snapToGrid="0" showGuides="1">
      <p:cViewPr varScale="1">
        <p:scale>
          <a:sx n="85" d="100"/>
          <a:sy n="85" d="100"/>
        </p:scale>
        <p:origin x="1554" y="90"/>
      </p:cViewPr>
      <p:guideLst>
        <p:guide orient="horz" pos="20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tmp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tmp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g>
</file>

<file path=ppt/media/image40.PNG>
</file>

<file path=ppt/media/image41.png>
</file>

<file path=ppt/media/image42.png>
</file>

<file path=ppt/media/image43.png>
</file>

<file path=ppt/media/image44.svg>
</file>

<file path=ppt/media/image5.png>
</file>

<file path=ppt/media/image6.svg>
</file>

<file path=ppt/media/image7.png>
</file>

<file path=ppt/media/image8.sv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123B7-35F2-42D2-961F-E0EEE2384C0A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18ED7-A166-46A8-A8F1-8167C741C0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28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팀 구성과 기여도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493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진행상황 설명 전에 우선 완성도 평가 방안 소개</a:t>
            </a:r>
            <a:endParaRPr lang="en-US" altLang="ko-KR" dirty="0"/>
          </a:p>
          <a:p>
            <a:r>
              <a:rPr lang="ko-KR" altLang="en-US" dirty="0"/>
              <a:t>크게 </a:t>
            </a:r>
            <a:r>
              <a:rPr lang="en-US" altLang="ko-KR" dirty="0"/>
              <a:t>5</a:t>
            </a:r>
            <a:r>
              <a:rPr lang="ko-KR" altLang="en-US" dirty="0"/>
              <a:t>개의 항목으로 구성해서</a:t>
            </a:r>
            <a:endParaRPr lang="en-US" altLang="ko-KR" dirty="0"/>
          </a:p>
          <a:p>
            <a:r>
              <a:rPr lang="ko-KR" altLang="en-US" dirty="0"/>
              <a:t>각 항목당 작은 체크리스트를 구성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이를 바탕으로 진행상황을 설명하겠습니다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622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화면 구성입니다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저희는 </a:t>
            </a:r>
            <a:r>
              <a:rPr lang="en-US" altLang="ko-KR" dirty="0"/>
              <a:t>8X8</a:t>
            </a:r>
            <a:r>
              <a:rPr lang="ko-KR" altLang="en-US" dirty="0"/>
              <a:t>칸 두개를 구성해서 오른쪽엔 내 전함을 볼 수 있게 했고</a:t>
            </a:r>
            <a:endParaRPr lang="en-US" altLang="ko-KR" dirty="0"/>
          </a:p>
          <a:p>
            <a:r>
              <a:rPr lang="ko-KR" altLang="en-US" dirty="0"/>
              <a:t>왼쪽엔 상대 전함 위치를 기록할 수 있게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화면을 보시면 </a:t>
            </a:r>
            <a:endParaRPr lang="en-US" altLang="ko-KR" dirty="0"/>
          </a:p>
          <a:p>
            <a:r>
              <a:rPr lang="en-US" altLang="ko-KR" dirty="0" err="1"/>
              <a:t>GLCD_Line</a:t>
            </a:r>
            <a:r>
              <a:rPr lang="ko-KR" altLang="en-US" dirty="0"/>
              <a:t>이라는 함수를 일부 가져왔는데</a:t>
            </a:r>
            <a:endParaRPr lang="en-US" altLang="ko-KR" dirty="0"/>
          </a:p>
          <a:p>
            <a:r>
              <a:rPr lang="ko-KR" altLang="en-US" dirty="0"/>
              <a:t>원하는 위치와 길이로 선을 그어주는 함수입니다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이를 이용해서 </a:t>
            </a:r>
            <a:r>
              <a:rPr lang="ko-KR" altLang="en-US" dirty="0" err="1"/>
              <a:t>한칸당</a:t>
            </a:r>
            <a:r>
              <a:rPr lang="ko-KR" altLang="en-US" dirty="0"/>
              <a:t> </a:t>
            </a:r>
            <a:r>
              <a:rPr lang="en-US" altLang="ko-KR" dirty="0"/>
              <a:t>13X13</a:t>
            </a:r>
            <a:r>
              <a:rPr lang="ko-KR" altLang="en-US" dirty="0"/>
              <a:t>픽셀로</a:t>
            </a:r>
            <a:endParaRPr lang="en-US" altLang="ko-KR" dirty="0"/>
          </a:p>
          <a:p>
            <a:r>
              <a:rPr lang="ko-KR" altLang="en-US" dirty="0"/>
              <a:t>칸을 구성했습니다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479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다음은 아이템과 </a:t>
            </a:r>
            <a:r>
              <a:rPr lang="ko-KR" altLang="en-US" dirty="0" err="1"/>
              <a:t>지뢰기능인데요</a:t>
            </a:r>
            <a:r>
              <a:rPr lang="en-US" altLang="ko-KR" dirty="0"/>
              <a:t>, </a:t>
            </a:r>
            <a:r>
              <a:rPr lang="ko-KR" altLang="en-US" dirty="0"/>
              <a:t>우선 </a:t>
            </a:r>
            <a:r>
              <a:rPr lang="ko-KR" altLang="en-US" dirty="0" err="1"/>
              <a:t>아까와</a:t>
            </a:r>
            <a:r>
              <a:rPr lang="ko-KR" altLang="en-US" dirty="0"/>
              <a:t> 마찬가지로</a:t>
            </a:r>
            <a:endParaRPr lang="en-US" altLang="ko-KR" dirty="0"/>
          </a:p>
          <a:p>
            <a:r>
              <a:rPr lang="ko-KR" altLang="en-US" dirty="0"/>
              <a:t>여러 함수를 이용해서 이 해골모양 지뢰와</a:t>
            </a:r>
            <a:r>
              <a:rPr lang="en-US" altLang="ko-KR" dirty="0"/>
              <a:t>(</a:t>
            </a:r>
            <a:r>
              <a:rPr lang="ko-KR" altLang="en-US" dirty="0"/>
              <a:t>손으로 가리킴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이 하트모양 아이템을 만들었습니다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그리고 지뢰를 </a:t>
            </a:r>
            <a:r>
              <a:rPr lang="ko-KR" altLang="en-US" dirty="0" err="1"/>
              <a:t>밟았을때와</a:t>
            </a:r>
            <a:r>
              <a:rPr lang="ko-KR" altLang="en-US" dirty="0"/>
              <a:t> 아이템을 </a:t>
            </a:r>
            <a:r>
              <a:rPr lang="ko-KR" altLang="en-US" dirty="0" err="1"/>
              <a:t>얻었을때</a:t>
            </a:r>
            <a:endParaRPr lang="en-US" altLang="ko-KR" dirty="0"/>
          </a:p>
          <a:p>
            <a:r>
              <a:rPr lang="ko-KR" altLang="en-US" dirty="0"/>
              <a:t>해당 그래픽과 기능이 작동되게 구현하였습니다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코드를 보시면 조건문을 이용하여 각각의 상태를 체크하는 것을 확인하실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 플래그는 공격 횟수를 의미합니다</a:t>
            </a:r>
            <a:r>
              <a:rPr lang="en-US" altLang="ko-KR" dirty="0"/>
              <a:t>. </a:t>
            </a:r>
            <a:r>
              <a:rPr lang="ko-KR" altLang="en-US" dirty="0"/>
              <a:t>지뢰를 선택하면 공격횟수가 </a:t>
            </a:r>
            <a:r>
              <a:rPr lang="ko-KR" altLang="en-US" dirty="0" err="1"/>
              <a:t>감소하는것을</a:t>
            </a:r>
            <a:r>
              <a:rPr lang="ko-KR" altLang="en-US" dirty="0"/>
              <a:t> </a:t>
            </a:r>
            <a:r>
              <a:rPr lang="ko-KR" altLang="en-US" dirty="0" err="1"/>
              <a:t>보실수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가장밑을</a:t>
            </a:r>
            <a:r>
              <a:rPr lang="ko-KR" altLang="en-US" dirty="0"/>
              <a:t> 보시면 해당 칸을 확인했다는 걸 체크하기 위해 </a:t>
            </a:r>
            <a:r>
              <a:rPr lang="ko-KR" altLang="en-US" dirty="0" err="1"/>
              <a:t>디택트배열을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바꾼것을</a:t>
            </a:r>
            <a:r>
              <a:rPr lang="ko-KR" altLang="en-US" dirty="0"/>
              <a:t> 확인하실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1352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다음은 전함배치 기능입니다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아이템과 지뢰</a:t>
            </a:r>
            <a:r>
              <a:rPr lang="en-US" altLang="ko-KR" dirty="0"/>
              <a:t>, </a:t>
            </a:r>
            <a:r>
              <a:rPr lang="ko-KR" altLang="en-US" dirty="0"/>
              <a:t>전함을 이동하고 배치하는 기능을 모두 구현했는데요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일부 코드를 보시면 상하좌우 스위치가 눌릴 때마다 해당 방향으로</a:t>
            </a:r>
            <a:endParaRPr lang="en-US" altLang="ko-KR" dirty="0"/>
          </a:p>
          <a:p>
            <a:r>
              <a:rPr lang="ko-KR" altLang="en-US" dirty="0"/>
              <a:t>이동하도록 구성하였습니다</a:t>
            </a:r>
            <a:r>
              <a:rPr lang="en-US" altLang="ko-KR" dirty="0"/>
              <a:t>. </a:t>
            </a:r>
            <a:r>
              <a:rPr lang="ko-KR" altLang="en-US" dirty="0"/>
              <a:t>이때 화면 밖으로 움직이지 않게 범위를 지정해 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전함의 배치는 선택버튼이 </a:t>
            </a:r>
            <a:r>
              <a:rPr lang="ko-KR" altLang="en-US" dirty="0" err="1"/>
              <a:t>눌렸을때</a:t>
            </a:r>
            <a:r>
              <a:rPr lang="ko-KR" altLang="en-US" dirty="0"/>
              <a:t> 해당위치를 변수안에 저장하는 식으로 구현했습니다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해당 코드는 총 </a:t>
            </a:r>
            <a:r>
              <a:rPr lang="en-US" altLang="ko-KR" dirty="0"/>
              <a:t>8</a:t>
            </a:r>
            <a:r>
              <a:rPr lang="ko-KR" altLang="en-US" dirty="0"/>
              <a:t>번 반복되며</a:t>
            </a:r>
            <a:r>
              <a:rPr lang="en-US" altLang="ko-KR" dirty="0"/>
              <a:t>, </a:t>
            </a:r>
            <a:r>
              <a:rPr lang="ko-KR" altLang="en-US" dirty="0"/>
              <a:t>배</a:t>
            </a:r>
            <a:r>
              <a:rPr lang="en-US" altLang="ko-KR" dirty="0"/>
              <a:t>4</a:t>
            </a:r>
            <a:r>
              <a:rPr lang="ko-KR" altLang="en-US" dirty="0"/>
              <a:t>척</a:t>
            </a:r>
            <a:r>
              <a:rPr lang="en-US" altLang="ko-KR" dirty="0"/>
              <a:t>, </a:t>
            </a:r>
            <a:r>
              <a:rPr lang="ko-KR" altLang="en-US" dirty="0"/>
              <a:t>아이템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지뢰</a:t>
            </a:r>
            <a:r>
              <a:rPr lang="en-US" altLang="ko-KR" dirty="0"/>
              <a:t>2</a:t>
            </a:r>
            <a:r>
              <a:rPr lang="ko-KR" altLang="en-US" dirty="0"/>
              <a:t>개의 순서로 배치됩니다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회전기능은 배 모양에 해당하는 좌표의 부호를 바꾸어 </a:t>
            </a:r>
            <a:r>
              <a:rPr lang="ko-KR" altLang="en-US" dirty="0" err="1"/>
              <a:t>대칭시키는</a:t>
            </a:r>
            <a:r>
              <a:rPr lang="ko-KR" altLang="en-US" dirty="0"/>
              <a:t> 식으로 구현하였고</a:t>
            </a:r>
            <a:endParaRPr lang="en-US" altLang="ko-KR" dirty="0"/>
          </a:p>
          <a:p>
            <a:r>
              <a:rPr lang="ko-KR" altLang="en-US" dirty="0"/>
              <a:t>버튼을 </a:t>
            </a:r>
            <a:r>
              <a:rPr lang="ko-KR" altLang="en-US" dirty="0" err="1"/>
              <a:t>누를때</a:t>
            </a:r>
            <a:r>
              <a:rPr lang="ko-KR" altLang="en-US" dirty="0"/>
              <a:t> 마다 반시계방향으로 </a:t>
            </a:r>
            <a:r>
              <a:rPr lang="en-US" altLang="ko-KR" dirty="0"/>
              <a:t>90</a:t>
            </a:r>
            <a:r>
              <a:rPr lang="ko-KR" altLang="en-US" dirty="0" err="1"/>
              <a:t>도씩</a:t>
            </a:r>
            <a:r>
              <a:rPr lang="ko-KR" altLang="en-US" dirty="0"/>
              <a:t> 돌아가게 만들었습니다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324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알고리즘과 기타 기능입니다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오른쪽의 코드는 플레이어가 커서를 조작하여 </a:t>
            </a:r>
            <a:endParaRPr lang="en-US" altLang="ko-KR" dirty="0"/>
          </a:p>
          <a:p>
            <a:r>
              <a:rPr lang="ko-KR" altLang="en-US" dirty="0"/>
              <a:t>원하는 칸으로 커서를 움직이고</a:t>
            </a:r>
            <a:r>
              <a:rPr lang="en-US" altLang="ko-KR" dirty="0"/>
              <a:t>, </a:t>
            </a:r>
            <a:r>
              <a:rPr lang="ko-KR" altLang="en-US" dirty="0"/>
              <a:t>그 칸에 저장 되어있는 값</a:t>
            </a:r>
            <a:r>
              <a:rPr lang="en-US" altLang="ko-KR" dirty="0"/>
              <a:t>(</a:t>
            </a:r>
            <a:r>
              <a:rPr lang="ko-KR" altLang="en-US" dirty="0"/>
              <a:t>아이템</a:t>
            </a:r>
            <a:r>
              <a:rPr lang="en-US" altLang="ko-KR" dirty="0"/>
              <a:t>, </a:t>
            </a:r>
            <a:r>
              <a:rPr lang="ko-KR" altLang="en-US" dirty="0"/>
              <a:t>지뢰</a:t>
            </a:r>
            <a:r>
              <a:rPr lang="en-US" altLang="ko-KR" dirty="0"/>
              <a:t>, </a:t>
            </a:r>
            <a:r>
              <a:rPr lang="ko-KR" altLang="en-US" dirty="0"/>
              <a:t>전함</a:t>
            </a:r>
            <a:r>
              <a:rPr lang="en-US" altLang="ko-KR" dirty="0"/>
              <a:t>)</a:t>
            </a:r>
            <a:r>
              <a:rPr lang="ko-KR" altLang="en-US" dirty="0"/>
              <a:t>을 읽어서</a:t>
            </a:r>
            <a:endParaRPr lang="en-US" altLang="ko-KR" dirty="0"/>
          </a:p>
          <a:p>
            <a:r>
              <a:rPr lang="ko-KR" altLang="en-US" dirty="0"/>
              <a:t>해당 정보를 </a:t>
            </a:r>
            <a:r>
              <a:rPr lang="en-US" altLang="ko-KR" dirty="0"/>
              <a:t>GLCD</a:t>
            </a:r>
            <a:r>
              <a:rPr lang="ko-KR" altLang="en-US" dirty="0"/>
              <a:t>에 띄우는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마찬가지로 커서를 밖으로 움직일 수 없게 범위를 지정해 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임의의 칸을 선택하면 방금 보여드렸던 아이템</a:t>
            </a:r>
            <a:r>
              <a:rPr lang="en-US" altLang="ko-KR" dirty="0"/>
              <a:t>,</a:t>
            </a:r>
            <a:r>
              <a:rPr lang="ko-KR" altLang="en-US" dirty="0"/>
              <a:t>지뢰 코드로 넘어가서</a:t>
            </a:r>
            <a:endParaRPr lang="en-US" altLang="ko-KR" dirty="0"/>
          </a:p>
          <a:p>
            <a:r>
              <a:rPr lang="ko-KR" altLang="en-US" dirty="0"/>
              <a:t>동작이 실행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이밖에 초기화면을 구성해서 </a:t>
            </a:r>
            <a:r>
              <a:rPr lang="en-US" altLang="ko-KR" dirty="0"/>
              <a:t>1p</a:t>
            </a:r>
            <a:r>
              <a:rPr lang="ko-KR" altLang="en-US" dirty="0"/>
              <a:t>와 </a:t>
            </a:r>
            <a:r>
              <a:rPr lang="en-US" altLang="ko-KR" dirty="0"/>
              <a:t>2p</a:t>
            </a:r>
            <a:r>
              <a:rPr lang="ko-KR" altLang="en-US" dirty="0"/>
              <a:t>를 </a:t>
            </a:r>
            <a:r>
              <a:rPr lang="ko-KR" altLang="en-US" dirty="0" err="1"/>
              <a:t>선택할수</a:t>
            </a:r>
            <a:r>
              <a:rPr lang="ko-KR" altLang="en-US" dirty="0"/>
              <a:t> 있게 만들었고</a:t>
            </a:r>
            <a:endParaRPr lang="en-US" altLang="ko-KR" dirty="0"/>
          </a:p>
          <a:p>
            <a:r>
              <a:rPr lang="ko-KR" altLang="en-US" dirty="0" err="1"/>
              <a:t>게임중</a:t>
            </a:r>
            <a:r>
              <a:rPr lang="ko-KR" altLang="en-US" dirty="0"/>
              <a:t> 스위치를 누르면 슬립모드가 작동되도록 </a:t>
            </a:r>
            <a:r>
              <a:rPr lang="ko-KR" altLang="en-US" dirty="0" err="1"/>
              <a:t>구현하였습니다ㅏ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8768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이제 지금 까지 보여드린 기능을 영상으로 확인해 보시겠습니다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499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456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지금까지는 화면으로 할 수 있는 기능 위주로 구현을 </a:t>
            </a:r>
            <a:r>
              <a:rPr lang="ko-KR" altLang="en-US" dirty="0" err="1"/>
              <a:t>하였구요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게임 알고리즘을 완성하면 화면분야는 완성이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소자들을 통해 구현하는 기능들은 아직 진행이 되지 않았습니다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기타 기능들은 진행도가 </a:t>
            </a:r>
            <a:r>
              <a:rPr lang="en-US" altLang="ko-KR" dirty="0"/>
              <a:t>0</a:t>
            </a:r>
            <a:r>
              <a:rPr lang="ko-KR" altLang="en-US" dirty="0"/>
              <a:t>퍼센트구요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이를 종합적으로 보면 전체 진행도는 </a:t>
            </a:r>
            <a:r>
              <a:rPr lang="en-US" altLang="ko-KR"/>
              <a:t>40%</a:t>
            </a:r>
            <a:r>
              <a:rPr lang="ko-KR" altLang="en-US" dirty="0"/>
              <a:t>가 </a:t>
            </a:r>
            <a:r>
              <a:rPr lang="ko-KR" altLang="en-US" dirty="0" err="1"/>
              <a:t>됩니디ㅏ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279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아직 소자들이 다 도착하지 않았기 때문에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소프트웨어로 할 수 있는 부분들을 최대한 완성시킵니다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이러이러한 식으로 소프트웨어를 완성하면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나머지 소자로 회로를 완성시킵니다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762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달력 정리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25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한명</a:t>
            </a:r>
            <a:r>
              <a:rPr lang="ko-KR" altLang="en-US" dirty="0"/>
              <a:t> 휴학해서 변경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484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팀별 기여도는 이전발표에서 말씀드린 </a:t>
            </a:r>
            <a:r>
              <a:rPr lang="en-US" altLang="ko-KR" dirty="0"/>
              <a:t>4</a:t>
            </a:r>
            <a:r>
              <a:rPr lang="ko-KR" altLang="en-US" dirty="0"/>
              <a:t>개의 기준으로 평가</a:t>
            </a:r>
            <a:endParaRPr lang="en-US" altLang="ko-KR" dirty="0"/>
          </a:p>
          <a:p>
            <a:r>
              <a:rPr lang="ko-KR" altLang="en-US" dirty="0"/>
              <a:t>회의때마다 평가하여 </a:t>
            </a:r>
            <a:r>
              <a:rPr lang="ko-KR" altLang="en-US" dirty="0" err="1"/>
              <a:t>퍼센테이지를</a:t>
            </a:r>
            <a:r>
              <a:rPr lang="ko-KR" altLang="en-US" dirty="0"/>
              <a:t> 기록</a:t>
            </a:r>
            <a:endParaRPr lang="en-US" altLang="ko-KR" dirty="0"/>
          </a:p>
          <a:p>
            <a:r>
              <a:rPr lang="ko-KR" altLang="en-US" dirty="0"/>
              <a:t>종합적으로 다음과같은 기여도를 보임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372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그담은</a:t>
            </a:r>
            <a:r>
              <a:rPr lang="ko-KR" altLang="en-US" dirty="0"/>
              <a:t> </a:t>
            </a:r>
            <a:r>
              <a:rPr lang="ko-KR" altLang="en-US" dirty="0" err="1"/>
              <a:t>수정스펙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469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화면은 그림과 같이 </a:t>
            </a:r>
            <a:r>
              <a:rPr lang="en-US" altLang="ko-KR" dirty="0"/>
              <a:t>128X64</a:t>
            </a:r>
            <a:r>
              <a:rPr lang="ko-KR" altLang="en-US" dirty="0"/>
              <a:t>비트를 이용</a:t>
            </a:r>
            <a:endParaRPr lang="en-US" altLang="ko-KR" dirty="0"/>
          </a:p>
          <a:p>
            <a:r>
              <a:rPr lang="ko-KR" altLang="en-US" dirty="0"/>
              <a:t>근데 크기가 생각보다 작아서 화면을 보기 힘들다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마침 제공되는 </a:t>
            </a:r>
            <a:r>
              <a:rPr lang="en-US" altLang="ko-KR" dirty="0"/>
              <a:t>GLCD</a:t>
            </a:r>
            <a:r>
              <a:rPr lang="ko-KR" altLang="en-US" dirty="0"/>
              <a:t>가 </a:t>
            </a:r>
            <a:r>
              <a:rPr lang="en-US" altLang="ko-KR" dirty="0"/>
              <a:t>256X128</a:t>
            </a:r>
            <a:r>
              <a:rPr lang="ko-KR" altLang="en-US" dirty="0"/>
              <a:t>비트라 해봤는데 확실히 선명</a:t>
            </a:r>
            <a:endParaRPr lang="en-US" altLang="ko-KR" dirty="0"/>
          </a:p>
          <a:p>
            <a:r>
              <a:rPr lang="ko-KR" altLang="en-US" dirty="0"/>
              <a:t>그래서 바꿈</a:t>
            </a:r>
            <a:r>
              <a:rPr lang="en-US" altLang="ko-KR" dirty="0"/>
              <a:t>. </a:t>
            </a:r>
            <a:r>
              <a:rPr lang="ko-KR" altLang="en-US" dirty="0"/>
              <a:t>더 생생하게 </a:t>
            </a:r>
            <a:r>
              <a:rPr lang="ko-KR" altLang="en-US" dirty="0" err="1"/>
              <a:t>겜</a:t>
            </a:r>
            <a:r>
              <a:rPr lang="ko-KR" altLang="en-US" dirty="0"/>
              <a:t> </a:t>
            </a:r>
            <a:r>
              <a:rPr lang="ko-KR" altLang="en-US" dirty="0" err="1"/>
              <a:t>즐길수있음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709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원래 쓰는 그냥 스위치 </a:t>
            </a:r>
            <a:r>
              <a:rPr lang="ko-KR" altLang="en-US" dirty="0" err="1"/>
              <a:t>쓸라했는데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 err="1"/>
              <a:t>키캡써서</a:t>
            </a:r>
            <a:r>
              <a:rPr lang="ko-KR" altLang="en-US" dirty="0"/>
              <a:t> 하면 외형이 더 예쁘고 버튼을 색으로 구분할 수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긴 </a:t>
            </a:r>
            <a:r>
              <a:rPr lang="ko-KR" altLang="en-US" dirty="0" err="1"/>
              <a:t>택트스위치위에</a:t>
            </a:r>
            <a:r>
              <a:rPr lang="ko-KR" altLang="en-US" dirty="0"/>
              <a:t> </a:t>
            </a:r>
            <a:r>
              <a:rPr lang="ko-KR" altLang="en-US" dirty="0" err="1"/>
              <a:t>키캡을</a:t>
            </a:r>
            <a:r>
              <a:rPr lang="ko-KR" altLang="en-US" dirty="0"/>
              <a:t> 껴서 사용하기때문에 </a:t>
            </a:r>
            <a:endParaRPr lang="en-US" altLang="ko-KR" dirty="0"/>
          </a:p>
          <a:p>
            <a:r>
              <a:rPr lang="ko-KR" altLang="en-US" dirty="0" err="1"/>
              <a:t>안정감있게</a:t>
            </a:r>
            <a:r>
              <a:rPr lang="ko-KR" altLang="en-US" dirty="0"/>
              <a:t> </a:t>
            </a:r>
            <a:r>
              <a:rPr lang="ko-KR" altLang="en-US" dirty="0" err="1"/>
              <a:t>입력할수있음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이를통해</a:t>
            </a:r>
            <a:r>
              <a:rPr lang="ko-KR" altLang="en-US" dirty="0"/>
              <a:t> 미스클릭을 </a:t>
            </a:r>
            <a:r>
              <a:rPr lang="ko-KR" altLang="en-US" dirty="0" err="1"/>
              <a:t>방지할수있음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원래는 전함을 그냥 길게만 만들었는데</a:t>
            </a:r>
            <a:endParaRPr lang="en-US" altLang="ko-KR" dirty="0"/>
          </a:p>
          <a:p>
            <a:r>
              <a:rPr lang="ko-KR" altLang="en-US" dirty="0"/>
              <a:t>이렇게 하면 전함을 </a:t>
            </a:r>
            <a:r>
              <a:rPr lang="ko-KR" altLang="en-US" dirty="0" err="1"/>
              <a:t>한칸</a:t>
            </a:r>
            <a:r>
              <a:rPr lang="ko-KR" altLang="en-US" dirty="0"/>
              <a:t> </a:t>
            </a:r>
            <a:r>
              <a:rPr lang="ko-KR" altLang="en-US" dirty="0" err="1"/>
              <a:t>뿌시면</a:t>
            </a:r>
            <a:r>
              <a:rPr lang="ko-KR" altLang="en-US" dirty="0"/>
              <a:t> 모양을 추측하기가 너무 쉬움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모양을 다양하게 바꿈</a:t>
            </a:r>
            <a:endParaRPr lang="en-US" altLang="ko-KR" dirty="0"/>
          </a:p>
          <a:p>
            <a:r>
              <a:rPr lang="ko-KR" altLang="en-US" dirty="0" err="1"/>
              <a:t>이렇게하면</a:t>
            </a:r>
            <a:r>
              <a:rPr lang="ko-KR" altLang="en-US" dirty="0"/>
              <a:t> </a:t>
            </a:r>
            <a:r>
              <a:rPr lang="ko-KR" altLang="en-US" dirty="0" err="1"/>
              <a:t>한칸</a:t>
            </a:r>
            <a:r>
              <a:rPr lang="ko-KR" altLang="en-US" dirty="0"/>
              <a:t> </a:t>
            </a:r>
            <a:r>
              <a:rPr lang="ko-KR" altLang="en-US" dirty="0" err="1"/>
              <a:t>뿌셔도</a:t>
            </a:r>
            <a:r>
              <a:rPr lang="ko-KR" altLang="en-US" dirty="0"/>
              <a:t> 나머지 모양 추측하기 힘들기때문에</a:t>
            </a:r>
            <a:endParaRPr lang="en-US" altLang="ko-KR" dirty="0"/>
          </a:p>
          <a:p>
            <a:r>
              <a:rPr lang="ko-KR" altLang="en-US" dirty="0"/>
              <a:t>게임이 더 </a:t>
            </a:r>
            <a:r>
              <a:rPr lang="ko-KR" altLang="en-US" dirty="0" err="1"/>
              <a:t>재밌어짐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943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기존에 각각 한 개였던 기능들을</a:t>
            </a:r>
            <a:endParaRPr lang="en-US" altLang="ko-KR" dirty="0"/>
          </a:p>
          <a:p>
            <a:r>
              <a:rPr lang="ko-KR" altLang="en-US" dirty="0" err="1"/>
              <a:t>두개씩으로</a:t>
            </a:r>
            <a:r>
              <a:rPr lang="ko-KR" altLang="en-US" dirty="0"/>
              <a:t> 늘려서 게임에 변수를 더 만들었음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하면 역전도 쉽고 이벤트도 더 자주 일어나서 </a:t>
            </a:r>
            <a:r>
              <a:rPr lang="ko-KR" altLang="en-US" dirty="0" err="1"/>
              <a:t>재밌는</a:t>
            </a:r>
            <a:r>
              <a:rPr lang="ko-KR" altLang="en-US" dirty="0"/>
              <a:t> 플레이가 가능</a:t>
            </a:r>
            <a:endParaRPr lang="en-US" altLang="ko-KR" dirty="0"/>
          </a:p>
          <a:p>
            <a:r>
              <a:rPr lang="ko-KR" altLang="en-US" dirty="0"/>
              <a:t>그리고 기존에는 </a:t>
            </a:r>
            <a:r>
              <a:rPr lang="ko-KR" altLang="en-US" dirty="0" err="1"/>
              <a:t>시간제한같은게</a:t>
            </a:r>
            <a:r>
              <a:rPr lang="ko-KR" altLang="en-US" dirty="0"/>
              <a:t> 따로 없어서 </a:t>
            </a:r>
            <a:r>
              <a:rPr lang="ko-KR" altLang="en-US" dirty="0" err="1"/>
              <a:t>겜이</a:t>
            </a:r>
            <a:r>
              <a:rPr lang="ko-KR" altLang="en-US" dirty="0"/>
              <a:t> </a:t>
            </a:r>
            <a:r>
              <a:rPr lang="ko-KR" altLang="en-US" dirty="0" err="1"/>
              <a:t>루즈해줄수있는데</a:t>
            </a:r>
            <a:endParaRPr lang="en-US" altLang="ko-KR" dirty="0"/>
          </a:p>
          <a:p>
            <a:r>
              <a:rPr lang="ko-KR" altLang="en-US" dirty="0" err="1"/>
              <a:t>시간초를</a:t>
            </a:r>
            <a:r>
              <a:rPr lang="ko-KR" altLang="en-US" dirty="0"/>
              <a:t> 설정해서 더 빠른 플레이가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그리고 이때 슬립모드를 추가해가지고 </a:t>
            </a:r>
            <a:endParaRPr lang="en-US" altLang="ko-KR" dirty="0"/>
          </a:p>
          <a:p>
            <a:r>
              <a:rPr lang="ko-KR" altLang="en-US" dirty="0"/>
              <a:t>중간에 화장실 </a:t>
            </a:r>
            <a:r>
              <a:rPr lang="ko-KR" altLang="en-US" dirty="0" err="1"/>
              <a:t>간다거나</a:t>
            </a:r>
            <a:r>
              <a:rPr lang="ko-KR" altLang="en-US" dirty="0"/>
              <a:t> </a:t>
            </a:r>
            <a:r>
              <a:rPr lang="ko-KR" altLang="en-US" dirty="0" err="1"/>
              <a:t>할때</a:t>
            </a:r>
            <a:r>
              <a:rPr lang="ko-KR" altLang="en-US" dirty="0"/>
              <a:t> </a:t>
            </a:r>
            <a:r>
              <a:rPr lang="ko-KR" altLang="en-US" dirty="0" err="1"/>
              <a:t>겜</a:t>
            </a:r>
            <a:r>
              <a:rPr lang="ko-KR" altLang="en-US" dirty="0"/>
              <a:t> </a:t>
            </a:r>
            <a:r>
              <a:rPr lang="ko-KR" altLang="en-US" dirty="0" err="1"/>
              <a:t>멈출수도</a:t>
            </a:r>
            <a:r>
              <a:rPr lang="ko-KR" altLang="en-US" dirty="0"/>
              <a:t> 있음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93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그담은</a:t>
            </a:r>
            <a:r>
              <a:rPr lang="ko-KR" altLang="en-US" dirty="0"/>
              <a:t> 진행상황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18ED7-A166-46A8-A8F1-8167C741C0A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455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7B0A3-02A2-4E65-8420-FD8E02AF0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4ABD6D-55BF-449F-AF37-DCA83B50C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13F6A-38F1-4D54-B0D5-A605F2EE7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B23158-199C-4ADD-B2F8-276C0E4C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0DCE68-804C-4E17-AE5E-1B0F3FB0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74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AC6391-D6FF-4EC2-A6FC-F13969E2D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7500EA-6710-4C1A-BC78-F7232E8A7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7813E-2C4F-4A99-95F1-793AFCC20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CBE1FF-9BB2-4153-B493-91607B31F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A08987-1F8B-4499-ABD7-28C6EAD2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78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900119-6048-482A-9439-C4BEF4D7B8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D260A0-7042-43D7-8433-18CA17DD74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622C06-5FA0-4A42-A243-DB9DBAF6C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4C2D0-9EE3-460D-B274-7D1F95D0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592EC5-9F55-49A7-876B-5E0634722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76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DC60C7-4F63-4063-A1E8-79B3711BD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89FE4C-83B1-4A81-BE0B-C332C2D83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D30F0-E486-47E2-9C9E-672798DB8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587A62-C5F9-4889-A80A-2264470B2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7E9516-27C5-4387-8425-6931B11D6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85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F9E23-10D4-4B9F-8727-36E4D153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7E124A-D7F7-4810-B4C2-A7BFA3422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2BDF05-63CC-4344-805B-B635B5F2F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8957E0-6922-44A8-8F4E-1492256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976E9F-3068-4E00-9CFA-EAC9D780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057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2F414-A4D0-4435-984B-EA1F1C1F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33D647-0680-4944-9308-C4D6CB9BFE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46F01D-18F3-42F9-B052-36F2AB32E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27B3AC-5B38-4BEA-AC56-3306FD1D1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129F4B-4536-491A-BD9A-F4E7097C2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E8BFAE-4835-46E1-8953-ECB3B1E09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770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B0781-C26C-4F82-8E9E-F7762CB8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A0711C-1EC1-486F-8162-D4851DDC6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84661F-C0BF-4910-A535-5EFB67EA8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3E42B7-3DE7-49C1-875E-622610CB6E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AC3844-E5FD-4E3D-85B4-EAC6BC8AB0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194A62-A6BD-4F13-86F4-52339CFC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0714E52-70AA-4790-A86E-3E0A2C98F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4F2E9B-32CD-41FA-BBD3-435842D8C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071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D2037-D1C6-4791-A66E-5E7B733BE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041975-9E67-4E8A-A47C-12D036682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93A8F7-9D33-4029-A2B1-D526C8243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7F9C71-80EB-47DC-AA8A-89CF164D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78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021F4A8-71B4-4ED3-80AE-30D1D1B2D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E442AF-B662-4748-AAC8-C6B7899AF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52E27A-773F-4C66-A447-925B19F87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9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D8FE67-6906-4C70-82FC-2A4111013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102FC0-6CE2-419D-AE35-9F8C82A1C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C68F59-2393-4E9B-8DE5-F106D76BB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8384BB-36C9-4B58-A941-A340C6D55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D4AAC6-CBD7-4480-B2F1-9AE0E41F6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5C9F7A-2B31-49A9-AF78-0699A0854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27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CAA08-6FE5-444E-A7EC-A4047787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EA8C03-FB53-4D0D-AE5D-6D33086FF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C453CD-CB1A-4CA6-9AB5-16DC1DE1B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8AAB8F-9FCF-4A88-8550-DD837066F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5E537F-E859-46D8-8029-B7164C3E0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CB76C4-3CED-47CF-9D68-30E08B3CF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495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C006482-D5CA-4270-ACF5-57CE10C8A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890F81-DCFB-48D5-863F-3AFBB36FD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F5CE0-79B7-4783-BBE4-F35FAF7FB6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5F63B-E9FA-40D6-A8E4-A9489DB3C5DB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4BD715-E466-431D-9B4D-A10A674A54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AB843B-A9F8-4DDA-A965-092AD63EA6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6633C-B876-446C-9883-E50A9ED226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926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m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3.tmp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40.PNG"/><Relationship Id="rId4" Type="http://schemas.openxmlformats.org/officeDocument/2006/relationships/image" Target="../media/image3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m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m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tmp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10" Type="http://schemas.openxmlformats.org/officeDocument/2006/relationships/image" Target="../media/image11.sv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tmp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756547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835488" y="1690562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BATTLE SHIP </a:t>
            </a:r>
          </a:p>
          <a:p>
            <a:pPr algn="dist"/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PROJECT</a:t>
            </a:r>
            <a:endParaRPr lang="ko-KR" altLang="en-US" sz="6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1916364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5237018" y="4250916"/>
            <a:ext cx="1717964" cy="4008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5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조 중간발표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BE041D-7485-4611-A48D-69A7B16A6204}"/>
              </a:ext>
            </a:extLst>
          </p:cNvPr>
          <p:cNvSpPr txBox="1"/>
          <p:nvPr/>
        </p:nvSpPr>
        <p:spPr>
          <a:xfrm flipH="1">
            <a:off x="4904393" y="5017103"/>
            <a:ext cx="238321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20153055 </a:t>
            </a:r>
            <a:r>
              <a:rPr lang="ko-KR" altLang="en-US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오재홍</a:t>
            </a:r>
            <a:endParaRPr lang="en-US" altLang="ko-KR" sz="2000" dirty="0">
              <a:solidFill>
                <a:srgbClr val="333333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dist"/>
            <a:r>
              <a:rPr lang="en-US" altLang="ko-KR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20171528</a:t>
            </a:r>
            <a:r>
              <a:rPr lang="ko-KR" altLang="en-US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000" dirty="0" err="1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허윤지</a:t>
            </a:r>
            <a:endParaRPr lang="ko-KR" altLang="en-US" sz="2000" dirty="0">
              <a:solidFill>
                <a:srgbClr val="333333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dist"/>
            <a:r>
              <a:rPr lang="en-US" altLang="ko-KR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20153034</a:t>
            </a:r>
            <a:r>
              <a:rPr lang="ko-KR" altLang="en-US" sz="2000" dirty="0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000" dirty="0" err="1">
                <a:solidFill>
                  <a:srgbClr val="333333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서동하</a:t>
            </a:r>
            <a:endParaRPr lang="ko-KR" altLang="en-US" sz="2000" dirty="0">
              <a:solidFill>
                <a:srgbClr val="333333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dist"/>
            <a:endParaRPr lang="en-US" altLang="ko-KR" dirty="0">
              <a:solidFill>
                <a:srgbClr val="333333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7006"/>
            <a:ext cx="12192000" cy="423503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1916364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53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수정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34D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183034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9" name="文本框 2">
            <a:extLst>
              <a:ext uri="{FF2B5EF4-FFF2-40B4-BE49-F238E27FC236}">
                <a16:creationId xmlns:a16="http://schemas.microsoft.com/office/drawing/2014/main" id="{970ED105-D739-45F9-B257-B91E014B0ECD}"/>
              </a:ext>
            </a:extLst>
          </p:cNvPr>
          <p:cNvSpPr txBox="1"/>
          <p:nvPr/>
        </p:nvSpPr>
        <p:spPr>
          <a:xfrm>
            <a:off x="594339" y="1648585"/>
            <a:ext cx="2112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규칙과 기능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30" name="文本框 2">
            <a:extLst>
              <a:ext uri="{FF2B5EF4-FFF2-40B4-BE49-F238E27FC236}">
                <a16:creationId xmlns:a16="http://schemas.microsoft.com/office/drawing/2014/main" id="{0E9F25BE-A832-40B3-9E18-BE424B0935F3}"/>
              </a:ext>
            </a:extLst>
          </p:cNvPr>
          <p:cNvSpPr txBox="1"/>
          <p:nvPr/>
        </p:nvSpPr>
        <p:spPr>
          <a:xfrm>
            <a:off x="6732186" y="2482997"/>
            <a:ext cx="5459814" cy="1595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역동적 플레이</a:t>
            </a:r>
            <a:endParaRPr lang="en-US" altLang="ko-KR" sz="3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빠르게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 플레이하고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보다 많은 </a:t>
            </a: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아이템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으로 승리하세요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.</a:t>
            </a:r>
            <a:endParaRPr lang="zh-CN" altLang="en-US" sz="1600" dirty="0">
              <a:solidFill>
                <a:srgbClr val="3B3B3B"/>
              </a:solidFill>
              <a:latin typeface="나눔스퀘어OTF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5C6BA34-2310-4248-96FA-C800114BA881}"/>
              </a:ext>
            </a:extLst>
          </p:cNvPr>
          <p:cNvGrpSpPr/>
          <p:nvPr/>
        </p:nvGrpSpPr>
        <p:grpSpPr>
          <a:xfrm>
            <a:off x="1040378" y="3947726"/>
            <a:ext cx="2183116" cy="2587357"/>
            <a:chOff x="1040378" y="3947726"/>
            <a:chExt cx="2183116" cy="2587357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8E604E4F-28DC-4B3E-8348-51AB7A802AD8}"/>
                </a:ext>
              </a:extLst>
            </p:cNvPr>
            <p:cNvSpPr/>
            <p:nvPr/>
          </p:nvSpPr>
          <p:spPr>
            <a:xfrm>
              <a:off x="1040378" y="3947726"/>
              <a:ext cx="2183116" cy="2587357"/>
            </a:xfrm>
            <a:prstGeom prst="roundRect">
              <a:avLst/>
            </a:prstGeom>
            <a:solidFill>
              <a:srgbClr val="A95D55">
                <a:alpha val="80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336F79E3-AC62-41E6-98E4-4BAE41A3F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551" y="4426952"/>
              <a:ext cx="1300593" cy="130059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8E568EA-8B9C-4A3F-A72D-A336D1600ACE}"/>
                </a:ext>
              </a:extLst>
            </p:cNvPr>
            <p:cNvSpPr txBox="1"/>
            <p:nvPr/>
          </p:nvSpPr>
          <p:spPr>
            <a:xfrm>
              <a:off x="1584784" y="4026842"/>
              <a:ext cx="1117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지뢰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2CCB228-9BB7-4D40-91AE-4BCAF05D95DD}"/>
                </a:ext>
              </a:extLst>
            </p:cNvPr>
            <p:cNvSpPr txBox="1"/>
            <p:nvPr/>
          </p:nvSpPr>
          <p:spPr>
            <a:xfrm>
              <a:off x="1281475" y="5827197"/>
              <a:ext cx="16914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아군 전함 </a:t>
              </a:r>
              <a:endParaRPr lang="en-US" altLang="ko-KR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랜덤 폭발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F3D6AFC-854B-42B0-A12F-BADBF464738E}"/>
              </a:ext>
            </a:extLst>
          </p:cNvPr>
          <p:cNvGrpSpPr/>
          <p:nvPr/>
        </p:nvGrpSpPr>
        <p:grpSpPr>
          <a:xfrm>
            <a:off x="3997749" y="3947726"/>
            <a:ext cx="2183116" cy="2587357"/>
            <a:chOff x="3622531" y="3947726"/>
            <a:chExt cx="2183116" cy="2587357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A253CADD-82EF-4DBA-B1F4-E50851E1F0F9}"/>
                </a:ext>
              </a:extLst>
            </p:cNvPr>
            <p:cNvSpPr/>
            <p:nvPr/>
          </p:nvSpPr>
          <p:spPr>
            <a:xfrm>
              <a:off x="3622531" y="3947726"/>
              <a:ext cx="2183116" cy="2587357"/>
            </a:xfrm>
            <a:prstGeom prst="roundRect">
              <a:avLst/>
            </a:prstGeom>
            <a:solidFill>
              <a:srgbClr val="B1B14D">
                <a:alpha val="80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5E4563-A82F-4286-8918-94C82A1A2E08}"/>
                </a:ext>
              </a:extLst>
            </p:cNvPr>
            <p:cNvSpPr txBox="1"/>
            <p:nvPr/>
          </p:nvSpPr>
          <p:spPr>
            <a:xfrm>
              <a:off x="3912721" y="4026842"/>
              <a:ext cx="16914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파워업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아이템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4A12A0-4903-4B50-9479-DFE5D338DFC4}"/>
                </a:ext>
              </a:extLst>
            </p:cNvPr>
            <p:cNvSpPr txBox="1"/>
            <p:nvPr/>
          </p:nvSpPr>
          <p:spPr>
            <a:xfrm>
              <a:off x="3863628" y="5855810"/>
              <a:ext cx="16914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공격 </a:t>
              </a:r>
              <a:r>
                <a:rPr lang="en-US" altLang="ko-KR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번 가능</a:t>
              </a:r>
            </a:p>
          </p:txBody>
        </p:sp>
        <p:pic>
          <p:nvPicPr>
            <p:cNvPr id="38" name="그래픽 37" descr="폭죽">
              <a:extLst>
                <a:ext uri="{FF2B5EF4-FFF2-40B4-BE49-F238E27FC236}">
                  <a16:creationId xmlns:a16="http://schemas.microsoft.com/office/drawing/2014/main" id="{26017BBC-EBB0-4D21-9271-C3F84A704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38680" y="4314207"/>
              <a:ext cx="1541603" cy="1541603"/>
            </a:xfrm>
            <a:prstGeom prst="rect">
              <a:avLst/>
            </a:prstGeom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DA7CDBB-C2A2-448B-A1C4-5410F1A44456}"/>
              </a:ext>
            </a:extLst>
          </p:cNvPr>
          <p:cNvGrpSpPr/>
          <p:nvPr/>
        </p:nvGrpSpPr>
        <p:grpSpPr>
          <a:xfrm>
            <a:off x="1040378" y="3965433"/>
            <a:ext cx="2183116" cy="2587357"/>
            <a:chOff x="1040378" y="3947726"/>
            <a:chExt cx="2183116" cy="2587357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5C61B441-07DF-40AE-9FD5-2B5F1578155E}"/>
                </a:ext>
              </a:extLst>
            </p:cNvPr>
            <p:cNvSpPr/>
            <p:nvPr/>
          </p:nvSpPr>
          <p:spPr>
            <a:xfrm>
              <a:off x="1040378" y="3947726"/>
              <a:ext cx="2183116" cy="2587357"/>
            </a:xfrm>
            <a:prstGeom prst="roundRect">
              <a:avLst/>
            </a:prstGeom>
            <a:solidFill>
              <a:srgbClr val="A76A6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49165DD6-9061-42E2-A904-EDF66A8BB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551" y="4426952"/>
              <a:ext cx="1300593" cy="1300593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FD1072A-B6E8-49F1-A00A-5744FD7D9510}"/>
                </a:ext>
              </a:extLst>
            </p:cNvPr>
            <p:cNvSpPr txBox="1"/>
            <p:nvPr/>
          </p:nvSpPr>
          <p:spPr>
            <a:xfrm>
              <a:off x="1584784" y="4026842"/>
              <a:ext cx="1117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지뢰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7CAC8E8-6E2F-4F4E-81D8-3E90F751D8EC}"/>
                </a:ext>
              </a:extLst>
            </p:cNvPr>
            <p:cNvSpPr txBox="1"/>
            <p:nvPr/>
          </p:nvSpPr>
          <p:spPr>
            <a:xfrm>
              <a:off x="1281475" y="5827197"/>
              <a:ext cx="16914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아군 전함 </a:t>
              </a:r>
              <a:endParaRPr lang="en-US" altLang="ko-KR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랜덤 폭발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885A62F-46DC-46DA-ABF6-B85EB9B3CF0B}"/>
              </a:ext>
            </a:extLst>
          </p:cNvPr>
          <p:cNvGrpSpPr/>
          <p:nvPr/>
        </p:nvGrpSpPr>
        <p:grpSpPr>
          <a:xfrm>
            <a:off x="4002488" y="3947725"/>
            <a:ext cx="2183116" cy="2587357"/>
            <a:chOff x="3622531" y="3947726"/>
            <a:chExt cx="2183116" cy="2587357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3C728457-03BB-4645-894E-B19F58E8E47F}"/>
                </a:ext>
              </a:extLst>
            </p:cNvPr>
            <p:cNvSpPr/>
            <p:nvPr/>
          </p:nvSpPr>
          <p:spPr>
            <a:xfrm>
              <a:off x="3622531" y="3947726"/>
              <a:ext cx="2183116" cy="2587357"/>
            </a:xfrm>
            <a:prstGeom prst="roundRect">
              <a:avLst/>
            </a:prstGeom>
            <a:solidFill>
              <a:srgbClr val="AEAE5E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D73DD9A-A745-48D5-B381-24E8194E32C3}"/>
                </a:ext>
              </a:extLst>
            </p:cNvPr>
            <p:cNvSpPr txBox="1"/>
            <p:nvPr/>
          </p:nvSpPr>
          <p:spPr>
            <a:xfrm>
              <a:off x="3912721" y="4026842"/>
              <a:ext cx="16914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파워업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아이템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1379F9A-EF60-4E7D-A090-8B043EAEE7FF}"/>
                </a:ext>
              </a:extLst>
            </p:cNvPr>
            <p:cNvSpPr txBox="1"/>
            <p:nvPr/>
          </p:nvSpPr>
          <p:spPr>
            <a:xfrm>
              <a:off x="3863628" y="5855810"/>
              <a:ext cx="16914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공격 </a:t>
              </a:r>
              <a:r>
                <a:rPr lang="en-US" altLang="ko-KR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번 가능</a:t>
              </a:r>
            </a:p>
          </p:txBody>
        </p:sp>
        <p:pic>
          <p:nvPicPr>
            <p:cNvPr id="53" name="그래픽 52" descr="폭죽">
              <a:extLst>
                <a:ext uri="{FF2B5EF4-FFF2-40B4-BE49-F238E27FC236}">
                  <a16:creationId xmlns:a16="http://schemas.microsoft.com/office/drawing/2014/main" id="{C4E4CC21-19C2-4EC2-B1E7-9FF175CB3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38680" y="4314207"/>
              <a:ext cx="1541603" cy="1541603"/>
            </a:xfrm>
            <a:prstGeom prst="rect">
              <a:avLst/>
            </a:prstGeom>
          </p:spPr>
        </p:pic>
      </p:grpSp>
      <p:pic>
        <p:nvPicPr>
          <p:cNvPr id="9" name="그래픽 8" descr="스톱워치">
            <a:extLst>
              <a:ext uri="{FF2B5EF4-FFF2-40B4-BE49-F238E27FC236}">
                <a16:creationId xmlns:a16="http://schemas.microsoft.com/office/drawing/2014/main" id="{C46DDDF8-7A08-43F7-A7ED-5DFE9A1E0E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05143" y="2102250"/>
            <a:ext cx="1547407" cy="15474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D79AD4-9DCE-48B7-B520-A432F8B48137}"/>
              </a:ext>
            </a:extLst>
          </p:cNvPr>
          <p:cNvSpPr txBox="1"/>
          <p:nvPr/>
        </p:nvSpPr>
        <p:spPr>
          <a:xfrm>
            <a:off x="4403582" y="2518868"/>
            <a:ext cx="1948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000" b="0" i="0" strike="noStrike" kern="0" cap="none" spc="0" normalizeH="0" baseline="0" noProof="0" dirty="0">
                <a:ln>
                  <a:noFill/>
                </a:ln>
                <a:solidFill>
                  <a:srgbClr val="40434D"/>
                </a:solidFill>
                <a:effectLst/>
                <a:uLnTx/>
                <a:uFillTx/>
                <a:latin typeface="나눔스퀘어OTF Bold" panose="020B0600000101010101" pitchFamily="34" charset="-127"/>
                <a:ea typeface="나눔스퀘어OTF Bold" panose="020B0600000101010101" pitchFamily="34" charset="-127"/>
                <a:cs typeface="Arial" panose="020B0604020202020204" pitchFamily="34" charset="0"/>
              </a:rPr>
              <a:t>15 s</a:t>
            </a:r>
            <a:endParaRPr kumimoji="0" lang="ko-KR" altLang="en-US" sz="4000" b="0" i="0" strike="noStrike" kern="0" cap="none" spc="0" normalizeH="0" baseline="0" noProof="0" dirty="0" err="1">
              <a:ln>
                <a:noFill/>
              </a:ln>
              <a:solidFill>
                <a:srgbClr val="40434D"/>
              </a:solidFill>
              <a:effectLst/>
              <a:uLnTx/>
              <a:uFillTx/>
              <a:latin typeface="나눔스퀘어OTF Bold" panose="020B0600000101010101" pitchFamily="34" charset="-127"/>
              <a:ea typeface="나눔스퀘어OTF Bold" panose="020B0600000101010101" pitchFamily="34" charset="-127"/>
              <a:cs typeface="Arial" panose="020B060402020202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AA73C7E-5A35-4215-B24A-AB1FF995273F}"/>
              </a:ext>
            </a:extLst>
          </p:cNvPr>
          <p:cNvGrpSpPr/>
          <p:nvPr/>
        </p:nvGrpSpPr>
        <p:grpSpPr>
          <a:xfrm>
            <a:off x="2670465" y="1879314"/>
            <a:ext cx="1170071" cy="837832"/>
            <a:chOff x="2670465" y="1879314"/>
            <a:chExt cx="1170071" cy="8378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850A949-1289-44E4-A046-E19AD8BB4B6C}"/>
                </a:ext>
              </a:extLst>
            </p:cNvPr>
            <p:cNvSpPr txBox="1"/>
            <p:nvPr/>
          </p:nvSpPr>
          <p:spPr>
            <a:xfrm>
              <a:off x="2670465" y="1879314"/>
              <a:ext cx="507998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4500" b="0" i="0" strike="noStrike" kern="0" cap="none" spc="0" normalizeH="0" baseline="0" noProof="0" dirty="0">
                  <a:ln>
                    <a:noFill/>
                  </a:ln>
                  <a:solidFill>
                    <a:srgbClr val="40434D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Z</a:t>
              </a:r>
              <a:endParaRPr kumimoji="0" lang="ko-KR" altLang="en-US" sz="4500" b="0" i="0" strike="noStrike" kern="0" cap="none" spc="0" normalizeH="0" baseline="0" noProof="0" dirty="0" err="1">
                <a:ln>
                  <a:noFill/>
                </a:ln>
                <a:solidFill>
                  <a:srgbClr val="40434D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869FA22-E493-4672-AECA-28AF627897FF}"/>
                </a:ext>
              </a:extLst>
            </p:cNvPr>
            <p:cNvSpPr txBox="1"/>
            <p:nvPr/>
          </p:nvSpPr>
          <p:spPr>
            <a:xfrm>
              <a:off x="3078539" y="2163148"/>
              <a:ext cx="5079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3000" b="0" i="0" strike="noStrike" kern="0" cap="none" spc="0" normalizeH="0" baseline="0" noProof="0" dirty="0">
                  <a:ln>
                    <a:noFill/>
                  </a:ln>
                  <a:solidFill>
                    <a:srgbClr val="40434D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Z</a:t>
              </a:r>
              <a:endParaRPr kumimoji="0" lang="ko-KR" altLang="en-US" sz="3000" b="0" i="0" strike="noStrike" kern="0" cap="none" spc="0" normalizeH="0" baseline="0" noProof="0" dirty="0" err="1">
                <a:ln>
                  <a:noFill/>
                </a:ln>
                <a:solidFill>
                  <a:srgbClr val="40434D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084B138-1F98-479A-872B-E84E716340F2}"/>
                </a:ext>
              </a:extLst>
            </p:cNvPr>
            <p:cNvSpPr txBox="1"/>
            <p:nvPr/>
          </p:nvSpPr>
          <p:spPr>
            <a:xfrm>
              <a:off x="3332538" y="1924621"/>
              <a:ext cx="50799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500" b="0" i="0" strike="noStrike" kern="0" cap="none" spc="0" normalizeH="0" baseline="0" noProof="0" dirty="0">
                  <a:ln>
                    <a:noFill/>
                  </a:ln>
                  <a:solidFill>
                    <a:srgbClr val="40434D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Z</a:t>
              </a:r>
              <a:endParaRPr kumimoji="0" lang="ko-KR" altLang="en-US" sz="2500" b="0" i="0" strike="noStrike" kern="0" cap="none" spc="0" normalizeH="0" baseline="0" noProof="0" dirty="0" err="1">
                <a:ln>
                  <a:noFill/>
                </a:ln>
                <a:solidFill>
                  <a:srgbClr val="40434D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</p:grpSp>
      <p:sp>
        <p:nvSpPr>
          <p:cNvPr id="68" name="文本框 2">
            <a:extLst>
              <a:ext uri="{FF2B5EF4-FFF2-40B4-BE49-F238E27FC236}">
                <a16:creationId xmlns:a16="http://schemas.microsoft.com/office/drawing/2014/main" id="{ADC30C08-EE8B-4479-A6F7-23832113F3AA}"/>
              </a:ext>
            </a:extLst>
          </p:cNvPr>
          <p:cNvSpPr txBox="1"/>
          <p:nvPr/>
        </p:nvSpPr>
        <p:spPr>
          <a:xfrm>
            <a:off x="6732186" y="4169840"/>
            <a:ext cx="5459814" cy="1226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슬립모드</a:t>
            </a:r>
            <a:endParaRPr lang="en-US" altLang="ko-KR" sz="3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 err="1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바쁜일</a:t>
            </a:r>
            <a:r>
              <a:rPr lang="ko-KR" altLang="en-US" sz="1600" dirty="0" err="1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이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 생겨도 걱정하지 마세요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.</a:t>
            </a:r>
            <a:endParaRPr lang="zh-CN" altLang="en-US" sz="1600" dirty="0">
              <a:solidFill>
                <a:srgbClr val="3B3B3B"/>
              </a:solidFill>
              <a:latin typeface="나눔스퀘어OTF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54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08333E-7 1.85185E-6 L 2.08333E-7 0.05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66667E-6 -1.85185E-6 L 1.66667E-6 0.05834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7.40741E-7 L -1.66667E-6 -0.04884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5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686018" y="2080058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진행상황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D0D9A1CD-62EF-48E7-8F3D-20EA44D661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18997CE-7F24-497E-A178-D7E0F85A19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19">
            <a:extLst>
              <a:ext uri="{FF2B5EF4-FFF2-40B4-BE49-F238E27FC236}">
                <a16:creationId xmlns:a16="http://schemas.microsoft.com/office/drawing/2014/main" id="{CCD81B59-D3DA-44A5-A60C-2FF645EA614E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867569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857DD99-90C4-4655-8B2D-D16DE1EE338A}"/>
              </a:ext>
            </a:extLst>
          </p:cNvPr>
          <p:cNvGrpSpPr/>
          <p:nvPr/>
        </p:nvGrpSpPr>
        <p:grpSpPr>
          <a:xfrm>
            <a:off x="-44592" y="822275"/>
            <a:ext cx="12178296" cy="5972788"/>
            <a:chOff x="-44592" y="822275"/>
            <a:chExt cx="12178296" cy="597278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F7EB35B-8B47-47AB-ACCB-A8C4F3AEE38C}"/>
                </a:ext>
              </a:extLst>
            </p:cNvPr>
            <p:cNvSpPr/>
            <p:nvPr/>
          </p:nvSpPr>
          <p:spPr>
            <a:xfrm>
              <a:off x="113839" y="927105"/>
              <a:ext cx="11927882" cy="5833913"/>
            </a:xfrm>
            <a:prstGeom prst="rect">
              <a:avLst/>
            </a:prstGeom>
            <a:solidFill>
              <a:srgbClr val="E6E6E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제목 19">
              <a:extLst>
                <a:ext uri="{FF2B5EF4-FFF2-40B4-BE49-F238E27FC236}">
                  <a16:creationId xmlns:a16="http://schemas.microsoft.com/office/drawing/2014/main" id="{CF2AADF5-6D90-4073-A76C-D69648BB1A8E}"/>
                </a:ext>
              </a:extLst>
            </p:cNvPr>
            <p:cNvSpPr txBox="1">
              <a:spLocks/>
            </p:cNvSpPr>
            <p:nvPr/>
          </p:nvSpPr>
          <p:spPr>
            <a:xfrm>
              <a:off x="4084943" y="822275"/>
              <a:ext cx="3985673" cy="114149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0434D"/>
                  </a:solidFill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완성도 평가 방안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D19CBE3-3517-4122-AA9E-2386207DE2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1691" y="2148279"/>
              <a:ext cx="3848618" cy="2662"/>
            </a:xfrm>
            <a:prstGeom prst="line">
              <a:avLst/>
            </a:prstGeom>
            <a:ln w="1270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">
              <a:extLst>
                <a:ext uri="{FF2B5EF4-FFF2-40B4-BE49-F238E27FC236}">
                  <a16:creationId xmlns:a16="http://schemas.microsoft.com/office/drawing/2014/main" id="{0E9F25BE-A832-40B3-9E18-BE424B0935F3}"/>
                </a:ext>
              </a:extLst>
            </p:cNvPr>
            <p:cNvSpPr txBox="1"/>
            <p:nvPr/>
          </p:nvSpPr>
          <p:spPr>
            <a:xfrm>
              <a:off x="1593057" y="2520966"/>
              <a:ext cx="4190409" cy="980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01 </a:t>
              </a:r>
              <a:r>
                <a:rPr lang="ko-KR" altLang="en-US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납땜 </a:t>
              </a: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소자 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납땜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[5%]</a:t>
              </a: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11062270-C789-4705-A314-6A86F5B42844}"/>
                </a:ext>
              </a:extLst>
            </p:cNvPr>
            <p:cNvCxnSpPr>
              <a:cxnSpLocks/>
            </p:cNvCxnSpPr>
            <p:nvPr/>
          </p:nvCxnSpPr>
          <p:spPr>
            <a:xfrm>
              <a:off x="2050613" y="2825766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B8E0D1A5-FF23-4AA8-ABA2-7DDA7F2FE891}"/>
                </a:ext>
              </a:extLst>
            </p:cNvPr>
            <p:cNvCxnSpPr>
              <a:cxnSpLocks/>
            </p:cNvCxnSpPr>
            <p:nvPr/>
          </p:nvCxnSpPr>
          <p:spPr>
            <a:xfrm>
              <a:off x="4533599" y="2825766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2">
              <a:extLst>
                <a:ext uri="{FF2B5EF4-FFF2-40B4-BE49-F238E27FC236}">
                  <a16:creationId xmlns:a16="http://schemas.microsoft.com/office/drawing/2014/main" id="{4DEF577C-CEE3-4669-B65A-EB5F18C0DF42}"/>
                </a:ext>
              </a:extLst>
            </p:cNvPr>
            <p:cNvSpPr txBox="1"/>
            <p:nvPr/>
          </p:nvSpPr>
          <p:spPr>
            <a:xfrm>
              <a:off x="6408534" y="2520966"/>
              <a:ext cx="4190409" cy="13494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02 </a:t>
              </a:r>
              <a:r>
                <a:rPr lang="ko-KR" altLang="en-US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컨트롤러 </a:t>
              </a: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스위치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구성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[10%]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조이스틱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구성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[10%]</a:t>
              </a: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35CD3171-5A5B-456D-9FCE-26B468FEE587}"/>
                </a:ext>
              </a:extLst>
            </p:cNvPr>
            <p:cNvCxnSpPr>
              <a:cxnSpLocks/>
            </p:cNvCxnSpPr>
            <p:nvPr/>
          </p:nvCxnSpPr>
          <p:spPr>
            <a:xfrm>
              <a:off x="6866090" y="2825766"/>
              <a:ext cx="400984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5A9FE31E-F648-4174-BDBA-13917C495446}"/>
                </a:ext>
              </a:extLst>
            </p:cNvPr>
            <p:cNvCxnSpPr>
              <a:cxnSpLocks/>
            </p:cNvCxnSpPr>
            <p:nvPr/>
          </p:nvCxnSpPr>
          <p:spPr>
            <a:xfrm>
              <a:off x="9737558" y="2825766"/>
              <a:ext cx="387373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2">
              <a:extLst>
                <a:ext uri="{FF2B5EF4-FFF2-40B4-BE49-F238E27FC236}">
                  <a16:creationId xmlns:a16="http://schemas.microsoft.com/office/drawing/2014/main" id="{73A746AC-0AA1-48DC-BAFF-34188EF4AD33}"/>
                </a:ext>
              </a:extLst>
            </p:cNvPr>
            <p:cNvSpPr txBox="1"/>
            <p:nvPr/>
          </p:nvSpPr>
          <p:spPr>
            <a:xfrm>
              <a:off x="-44592" y="3968264"/>
              <a:ext cx="4190409" cy="1718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03 </a:t>
              </a:r>
              <a:r>
                <a:rPr lang="ko-KR" altLang="en-US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소자</a:t>
              </a: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스피커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[5%]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진동 모터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[5%]</a:t>
              </a:r>
            </a:p>
            <a:p>
              <a:pPr algn="ctr">
                <a:lnSpc>
                  <a:spcPct val="150000"/>
                </a:lnSpc>
              </a:pP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974566CB-4E8E-4BD8-8B15-6E55451BD48A}"/>
                </a:ext>
              </a:extLst>
            </p:cNvPr>
            <p:cNvCxnSpPr>
              <a:cxnSpLocks/>
            </p:cNvCxnSpPr>
            <p:nvPr/>
          </p:nvCxnSpPr>
          <p:spPr>
            <a:xfrm>
              <a:off x="412964" y="4273064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35981974-9996-4616-BE4C-F9C5F26F678F}"/>
                </a:ext>
              </a:extLst>
            </p:cNvPr>
            <p:cNvCxnSpPr>
              <a:cxnSpLocks/>
            </p:cNvCxnSpPr>
            <p:nvPr/>
          </p:nvCxnSpPr>
          <p:spPr>
            <a:xfrm>
              <a:off x="2895950" y="4273064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2">
              <a:extLst>
                <a:ext uri="{FF2B5EF4-FFF2-40B4-BE49-F238E27FC236}">
                  <a16:creationId xmlns:a16="http://schemas.microsoft.com/office/drawing/2014/main" id="{125A49ED-7F22-43D9-A6A4-BA0C97C2FC51}"/>
                </a:ext>
              </a:extLst>
            </p:cNvPr>
            <p:cNvSpPr txBox="1"/>
            <p:nvPr/>
          </p:nvSpPr>
          <p:spPr>
            <a:xfrm>
              <a:off x="4000795" y="3968264"/>
              <a:ext cx="4190409" cy="28267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04 </a:t>
              </a:r>
              <a:r>
                <a:rPr lang="ko-KR" altLang="en-US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화면 </a:t>
              </a: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LED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구성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[9%]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GLCD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칸 구성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[6%]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아이템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, 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지뢰 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기능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[9%]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전함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배치기능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[9%]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알고리즘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과 기타 기능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[12%]</a:t>
              </a:r>
            </a:p>
            <a:p>
              <a:pPr algn="ctr">
                <a:lnSpc>
                  <a:spcPct val="150000"/>
                </a:lnSpc>
              </a:pP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5E5767D7-0058-4305-A8F3-BAE481B2B333}"/>
                </a:ext>
              </a:extLst>
            </p:cNvPr>
            <p:cNvCxnSpPr>
              <a:cxnSpLocks/>
            </p:cNvCxnSpPr>
            <p:nvPr/>
          </p:nvCxnSpPr>
          <p:spPr>
            <a:xfrm>
              <a:off x="4458351" y="4273064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79D80FF5-833E-43BD-B2F7-B443881F3DA8}"/>
                </a:ext>
              </a:extLst>
            </p:cNvPr>
            <p:cNvCxnSpPr>
              <a:cxnSpLocks/>
            </p:cNvCxnSpPr>
            <p:nvPr/>
          </p:nvCxnSpPr>
          <p:spPr>
            <a:xfrm>
              <a:off x="6941337" y="4273064"/>
              <a:ext cx="775855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2">
              <a:extLst>
                <a:ext uri="{FF2B5EF4-FFF2-40B4-BE49-F238E27FC236}">
                  <a16:creationId xmlns:a16="http://schemas.microsoft.com/office/drawing/2014/main" id="{8EADC43E-2561-4029-ACC5-53DED57D15D7}"/>
                </a:ext>
              </a:extLst>
            </p:cNvPr>
            <p:cNvSpPr txBox="1"/>
            <p:nvPr/>
          </p:nvSpPr>
          <p:spPr>
            <a:xfrm>
              <a:off x="7943295" y="3968264"/>
              <a:ext cx="4190409" cy="13494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05 1p,2p</a:t>
              </a:r>
              <a:r>
                <a:rPr lang="ko-KR" altLang="en-US" sz="3600" dirty="0">
                  <a:solidFill>
                    <a:srgbClr val="242424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 </a:t>
              </a:r>
              <a:endPara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1p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기능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[10%]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3B3B3B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2p</a:t>
              </a:r>
              <a:r>
                <a:rPr lang="en-US" altLang="zh-CN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 </a:t>
              </a:r>
              <a:r>
                <a:rPr lang="ko-KR" altLang="en-US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기능 </a:t>
              </a:r>
              <a:r>
                <a:rPr lang="en-US" altLang="ko-KR" sz="1600" dirty="0">
                  <a:solidFill>
                    <a:srgbClr val="3B3B3B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[10%]</a:t>
              </a: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FBF4832E-9231-4870-8665-BA3D79384784}"/>
                </a:ext>
              </a:extLst>
            </p:cNvPr>
            <p:cNvCxnSpPr>
              <a:cxnSpLocks/>
            </p:cNvCxnSpPr>
            <p:nvPr/>
          </p:nvCxnSpPr>
          <p:spPr>
            <a:xfrm>
              <a:off x="8400851" y="4273064"/>
              <a:ext cx="566686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98D33F04-1841-4BD2-A81B-77B458B2154A}"/>
                </a:ext>
              </a:extLst>
            </p:cNvPr>
            <p:cNvCxnSpPr>
              <a:cxnSpLocks/>
            </p:cNvCxnSpPr>
            <p:nvPr/>
          </p:nvCxnSpPr>
          <p:spPr>
            <a:xfrm>
              <a:off x="11085095" y="4273064"/>
              <a:ext cx="574597" cy="0"/>
            </a:xfrm>
            <a:prstGeom prst="line">
              <a:avLst/>
            </a:prstGeom>
            <a:ln w="63500">
              <a:solidFill>
                <a:srgbClr val="292929">
                  <a:alpha val="6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488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5258261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제목 19">
            <a:extLst>
              <a:ext uri="{FF2B5EF4-FFF2-40B4-BE49-F238E27FC236}">
                <a16:creationId xmlns:a16="http://schemas.microsoft.com/office/drawing/2014/main" id="{17F22BDA-6599-4DA6-A934-0D4016769C1B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상황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950CCB8-C4FD-4EA8-8475-403DD3674A4B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">
            <a:extLst>
              <a:ext uri="{FF2B5EF4-FFF2-40B4-BE49-F238E27FC236}">
                <a16:creationId xmlns:a16="http://schemas.microsoft.com/office/drawing/2014/main" id="{738C383C-F327-42D5-8E5D-C510123D6727}"/>
              </a:ext>
            </a:extLst>
          </p:cNvPr>
          <p:cNvSpPr txBox="1"/>
          <p:nvPr/>
        </p:nvSpPr>
        <p:spPr>
          <a:xfrm>
            <a:off x="407572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28" name="文本框 2">
            <a:extLst>
              <a:ext uri="{FF2B5EF4-FFF2-40B4-BE49-F238E27FC236}">
                <a16:creationId xmlns:a16="http://schemas.microsoft.com/office/drawing/2014/main" id="{C4548BD2-B361-48DE-AE1B-62F3794DBCE6}"/>
              </a:ext>
            </a:extLst>
          </p:cNvPr>
          <p:cNvSpPr txBox="1"/>
          <p:nvPr/>
        </p:nvSpPr>
        <p:spPr>
          <a:xfrm>
            <a:off x="-1004417" y="2017917"/>
            <a:ext cx="5459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구성</a:t>
            </a:r>
            <a:endParaRPr lang="en-US" altLang="ko-KR" sz="1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C9A1C941-3716-454E-A0D7-1A77F499A669}"/>
              </a:ext>
            </a:extLst>
          </p:cNvPr>
          <p:cNvSpPr txBox="1"/>
          <p:nvPr/>
        </p:nvSpPr>
        <p:spPr>
          <a:xfrm>
            <a:off x="660469" y="2187193"/>
            <a:ext cx="2835520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칸 구성 </a:t>
            </a: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[6%/6%]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A, C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포트를 이용하여 구현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2D3BC4-A4E1-41FD-8AE5-CE6C11DAC00F}"/>
              </a:ext>
            </a:extLst>
          </p:cNvPr>
          <p:cNvSpPr/>
          <p:nvPr/>
        </p:nvSpPr>
        <p:spPr>
          <a:xfrm>
            <a:off x="5495925" y="927105"/>
            <a:ext cx="6582236" cy="5833913"/>
          </a:xfrm>
          <a:prstGeom prst="rect">
            <a:avLst/>
          </a:prstGeom>
          <a:solidFill>
            <a:srgbClr val="D5D5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4">
            <a:extLst>
              <a:ext uri="{FF2B5EF4-FFF2-40B4-BE49-F238E27FC236}">
                <a16:creationId xmlns:a16="http://schemas.microsoft.com/office/drawing/2014/main" id="{82689EFF-B7E5-483E-991A-13BE0D410B23}"/>
              </a:ext>
            </a:extLst>
          </p:cNvPr>
          <p:cNvSpPr/>
          <p:nvPr/>
        </p:nvSpPr>
        <p:spPr>
          <a:xfrm>
            <a:off x="5695950" y="1060040"/>
            <a:ext cx="6159360" cy="5477184"/>
          </a:xfrm>
          <a:prstGeom prst="roundRect">
            <a:avLst>
              <a:gd name="adj" fmla="val 90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E761EF9-130C-4F0D-BB1F-3F0AAEB7B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2" y="3697887"/>
            <a:ext cx="4801270" cy="28483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8" name="모서리가 둥근 직사각형 5">
            <a:extLst>
              <a:ext uri="{FF2B5EF4-FFF2-40B4-BE49-F238E27FC236}">
                <a16:creationId xmlns:a16="http://schemas.microsoft.com/office/drawing/2014/main" id="{99A01CF7-5307-414C-AAAC-E2AEAE03CDAE}"/>
              </a:ext>
            </a:extLst>
          </p:cNvPr>
          <p:cNvSpPr/>
          <p:nvPr/>
        </p:nvSpPr>
        <p:spPr>
          <a:xfrm>
            <a:off x="6096000" y="1407632"/>
            <a:ext cx="2160240" cy="288032"/>
          </a:xfrm>
          <a:prstGeom prst="roundRect">
            <a:avLst>
              <a:gd name="adj" fmla="val 37831"/>
            </a:avLst>
          </a:prstGeom>
          <a:solidFill>
            <a:srgbClr val="504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281CD4B-34D1-420B-931C-4BAA5A7FC90B}"/>
              </a:ext>
            </a:extLst>
          </p:cNvPr>
          <p:cNvSpPr txBox="1"/>
          <p:nvPr/>
        </p:nvSpPr>
        <p:spPr>
          <a:xfrm>
            <a:off x="6096000" y="1425733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코드의 일부분 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픽셀 구성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  <a:endParaRPr lang="ko-KR" alt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F2F2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D287EB18-D294-4876-BCF3-4CD3968F41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20"/>
          <a:stretch/>
        </p:blipFill>
        <p:spPr>
          <a:xfrm>
            <a:off x="6280397" y="1833251"/>
            <a:ext cx="4639322" cy="4097644"/>
          </a:xfrm>
          <a:prstGeom prst="rect">
            <a:avLst/>
          </a:prstGeom>
        </p:spPr>
      </p:pic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0FB449AD-84D2-4D31-B92A-C845644A32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9757" y="848030"/>
            <a:ext cx="4401164" cy="5992061"/>
          </a:xfrm>
          <a:prstGeom prst="rect">
            <a:avLst/>
          </a:prstGeom>
        </p:spPr>
      </p:pic>
      <p:pic>
        <p:nvPicPr>
          <p:cNvPr id="9" name="그림 8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D83F0268-3920-4484-86F7-4D02830752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240" y="3939621"/>
            <a:ext cx="3391373" cy="19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1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5258261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제목 19">
            <a:extLst>
              <a:ext uri="{FF2B5EF4-FFF2-40B4-BE49-F238E27FC236}">
                <a16:creationId xmlns:a16="http://schemas.microsoft.com/office/drawing/2014/main" id="{17F22BDA-6599-4DA6-A934-0D4016769C1B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상황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950CCB8-C4FD-4EA8-8475-403DD3674A4B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">
            <a:extLst>
              <a:ext uri="{FF2B5EF4-FFF2-40B4-BE49-F238E27FC236}">
                <a16:creationId xmlns:a16="http://schemas.microsoft.com/office/drawing/2014/main" id="{738C383C-F327-42D5-8E5D-C510123D6727}"/>
              </a:ext>
            </a:extLst>
          </p:cNvPr>
          <p:cNvSpPr txBox="1"/>
          <p:nvPr/>
        </p:nvSpPr>
        <p:spPr>
          <a:xfrm>
            <a:off x="407572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28" name="文本框 2">
            <a:extLst>
              <a:ext uri="{FF2B5EF4-FFF2-40B4-BE49-F238E27FC236}">
                <a16:creationId xmlns:a16="http://schemas.microsoft.com/office/drawing/2014/main" id="{C4548BD2-B361-48DE-AE1B-62F3794DBCE6}"/>
              </a:ext>
            </a:extLst>
          </p:cNvPr>
          <p:cNvSpPr txBox="1"/>
          <p:nvPr/>
        </p:nvSpPr>
        <p:spPr>
          <a:xfrm>
            <a:off x="-1004417" y="2017917"/>
            <a:ext cx="5459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구성</a:t>
            </a:r>
            <a:endParaRPr lang="en-US" altLang="ko-KR" sz="1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C9A1C941-3716-454E-A0D7-1A77F499A669}"/>
              </a:ext>
            </a:extLst>
          </p:cNvPr>
          <p:cNvSpPr txBox="1"/>
          <p:nvPr/>
        </p:nvSpPr>
        <p:spPr>
          <a:xfrm>
            <a:off x="636185" y="2189224"/>
            <a:ext cx="5459814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아이템</a:t>
            </a: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, </a:t>
            </a: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지뢰 기능 </a:t>
            </a: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[9%/9%]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F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포트를 사용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2D3BC4-A4E1-41FD-8AE5-CE6C11DAC00F}"/>
              </a:ext>
            </a:extLst>
          </p:cNvPr>
          <p:cNvSpPr/>
          <p:nvPr/>
        </p:nvSpPr>
        <p:spPr>
          <a:xfrm>
            <a:off x="5495925" y="927105"/>
            <a:ext cx="6582236" cy="5833913"/>
          </a:xfrm>
          <a:prstGeom prst="rect">
            <a:avLst/>
          </a:prstGeom>
          <a:solidFill>
            <a:srgbClr val="D5D5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4">
            <a:extLst>
              <a:ext uri="{FF2B5EF4-FFF2-40B4-BE49-F238E27FC236}">
                <a16:creationId xmlns:a16="http://schemas.microsoft.com/office/drawing/2014/main" id="{82689EFF-B7E5-483E-991A-13BE0D410B23}"/>
              </a:ext>
            </a:extLst>
          </p:cNvPr>
          <p:cNvSpPr/>
          <p:nvPr/>
        </p:nvSpPr>
        <p:spPr>
          <a:xfrm>
            <a:off x="5707363" y="1022232"/>
            <a:ext cx="6159360" cy="5477184"/>
          </a:xfrm>
          <a:prstGeom prst="roundRect">
            <a:avLst>
              <a:gd name="adj" fmla="val 90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E761EF9-130C-4F0D-BB1F-3F0AAEB7B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2" y="3697887"/>
            <a:ext cx="4801270" cy="28483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그림 2" descr="스크린샷, 텍스트이(가) 표시된 사진&#10;&#10;높은 신뢰도로 생성된 설명">
            <a:extLst>
              <a:ext uri="{FF2B5EF4-FFF2-40B4-BE49-F238E27FC236}">
                <a16:creationId xmlns:a16="http://schemas.microsoft.com/office/drawing/2014/main" id="{BB1B4840-48BD-407F-95EC-A358BCA9D4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5"/>
          <a:stretch/>
        </p:blipFill>
        <p:spPr>
          <a:xfrm>
            <a:off x="6434603" y="2476500"/>
            <a:ext cx="4229690" cy="3132113"/>
          </a:xfrm>
          <a:prstGeom prst="rect">
            <a:avLst/>
          </a:prstGeom>
        </p:spPr>
      </p:pic>
      <p:sp>
        <p:nvSpPr>
          <p:cNvPr id="22" name="모서리가 둥근 직사각형 5">
            <a:extLst>
              <a:ext uri="{FF2B5EF4-FFF2-40B4-BE49-F238E27FC236}">
                <a16:creationId xmlns:a16="http://schemas.microsoft.com/office/drawing/2014/main" id="{7881422E-5427-4941-A3DA-FA9D4ACCD03B}"/>
              </a:ext>
            </a:extLst>
          </p:cNvPr>
          <p:cNvSpPr/>
          <p:nvPr/>
        </p:nvSpPr>
        <p:spPr>
          <a:xfrm>
            <a:off x="6096000" y="1407632"/>
            <a:ext cx="2160240" cy="288032"/>
          </a:xfrm>
          <a:prstGeom prst="roundRect">
            <a:avLst>
              <a:gd name="adj" fmla="val 37831"/>
            </a:avLst>
          </a:prstGeom>
          <a:solidFill>
            <a:srgbClr val="504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F8768-D8F5-4E5D-BCDB-C0A4AB0A5155}"/>
              </a:ext>
            </a:extLst>
          </p:cNvPr>
          <p:cNvSpPr txBox="1"/>
          <p:nvPr/>
        </p:nvSpPr>
        <p:spPr>
          <a:xfrm>
            <a:off x="6096000" y="1425733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코드의 일부분 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지뢰와 아이템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  <a:endParaRPr lang="ko-KR" alt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F2F2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2A92F5D-8BAD-4C95-BCDD-EAED0DEE9813}"/>
              </a:ext>
            </a:extLst>
          </p:cNvPr>
          <p:cNvGrpSpPr/>
          <p:nvPr/>
        </p:nvGrpSpPr>
        <p:grpSpPr>
          <a:xfrm>
            <a:off x="5825007" y="1930400"/>
            <a:ext cx="5320387" cy="4079361"/>
            <a:chOff x="6095999" y="1851534"/>
            <a:chExt cx="5320387" cy="407936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33B0543-477E-4558-B6FD-17EF556C4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5999" y="1851534"/>
              <a:ext cx="3472732" cy="4079361"/>
            </a:xfrm>
            <a:prstGeom prst="rect">
              <a:avLst/>
            </a:prstGeom>
          </p:spPr>
        </p:pic>
        <p:pic>
          <p:nvPicPr>
            <p:cNvPr id="6" name="그림 5" descr="텍스트이(가) 표시된 사진&#10;&#10;높은 신뢰도로 생성된 설명">
              <a:extLst>
                <a:ext uri="{FF2B5EF4-FFF2-40B4-BE49-F238E27FC236}">
                  <a16:creationId xmlns:a16="http://schemas.microsoft.com/office/drawing/2014/main" id="{D8D9C6AB-7FF5-432C-9969-2706179CD9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953"/>
            <a:stretch/>
          </p:blipFill>
          <p:spPr>
            <a:xfrm>
              <a:off x="8977671" y="2382811"/>
              <a:ext cx="2438715" cy="15084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397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5258261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제목 19">
            <a:extLst>
              <a:ext uri="{FF2B5EF4-FFF2-40B4-BE49-F238E27FC236}">
                <a16:creationId xmlns:a16="http://schemas.microsoft.com/office/drawing/2014/main" id="{17F22BDA-6599-4DA6-A934-0D4016769C1B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상황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950CCB8-C4FD-4EA8-8475-403DD3674A4B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">
            <a:extLst>
              <a:ext uri="{FF2B5EF4-FFF2-40B4-BE49-F238E27FC236}">
                <a16:creationId xmlns:a16="http://schemas.microsoft.com/office/drawing/2014/main" id="{738C383C-F327-42D5-8E5D-C510123D6727}"/>
              </a:ext>
            </a:extLst>
          </p:cNvPr>
          <p:cNvSpPr txBox="1"/>
          <p:nvPr/>
        </p:nvSpPr>
        <p:spPr>
          <a:xfrm>
            <a:off x="407572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28" name="文本框 2">
            <a:extLst>
              <a:ext uri="{FF2B5EF4-FFF2-40B4-BE49-F238E27FC236}">
                <a16:creationId xmlns:a16="http://schemas.microsoft.com/office/drawing/2014/main" id="{C4548BD2-B361-48DE-AE1B-62F3794DBCE6}"/>
              </a:ext>
            </a:extLst>
          </p:cNvPr>
          <p:cNvSpPr txBox="1"/>
          <p:nvPr/>
        </p:nvSpPr>
        <p:spPr>
          <a:xfrm>
            <a:off x="-1004417" y="2017917"/>
            <a:ext cx="5459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구성</a:t>
            </a:r>
            <a:endParaRPr lang="en-US" altLang="ko-KR" sz="1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C9A1C941-3716-454E-A0D7-1A77F499A669}"/>
              </a:ext>
            </a:extLst>
          </p:cNvPr>
          <p:cNvSpPr txBox="1"/>
          <p:nvPr/>
        </p:nvSpPr>
        <p:spPr>
          <a:xfrm>
            <a:off x="636185" y="2189208"/>
            <a:ext cx="5459814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전함 배치 기능 </a:t>
            </a: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[9%/9%]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아이템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 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지뢰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 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전함의 이동과 회전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 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배치 기능 구현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2D3BC4-A4E1-41FD-8AE5-CE6C11DAC00F}"/>
              </a:ext>
            </a:extLst>
          </p:cNvPr>
          <p:cNvSpPr/>
          <p:nvPr/>
        </p:nvSpPr>
        <p:spPr>
          <a:xfrm>
            <a:off x="5495925" y="927105"/>
            <a:ext cx="6582236" cy="5833913"/>
          </a:xfrm>
          <a:prstGeom prst="rect">
            <a:avLst/>
          </a:prstGeom>
          <a:solidFill>
            <a:srgbClr val="D5D5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4">
            <a:extLst>
              <a:ext uri="{FF2B5EF4-FFF2-40B4-BE49-F238E27FC236}">
                <a16:creationId xmlns:a16="http://schemas.microsoft.com/office/drawing/2014/main" id="{82689EFF-B7E5-483E-991A-13BE0D410B23}"/>
              </a:ext>
            </a:extLst>
          </p:cNvPr>
          <p:cNvSpPr/>
          <p:nvPr/>
        </p:nvSpPr>
        <p:spPr>
          <a:xfrm>
            <a:off x="5695950" y="1060040"/>
            <a:ext cx="6159360" cy="5477184"/>
          </a:xfrm>
          <a:prstGeom prst="roundRect">
            <a:avLst>
              <a:gd name="adj" fmla="val 90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5">
            <a:extLst>
              <a:ext uri="{FF2B5EF4-FFF2-40B4-BE49-F238E27FC236}">
                <a16:creationId xmlns:a16="http://schemas.microsoft.com/office/drawing/2014/main" id="{7881422E-5427-4941-A3DA-FA9D4ACCD03B}"/>
              </a:ext>
            </a:extLst>
          </p:cNvPr>
          <p:cNvSpPr/>
          <p:nvPr/>
        </p:nvSpPr>
        <p:spPr>
          <a:xfrm>
            <a:off x="6096000" y="1407632"/>
            <a:ext cx="2160240" cy="288032"/>
          </a:xfrm>
          <a:prstGeom prst="roundRect">
            <a:avLst>
              <a:gd name="adj" fmla="val 37831"/>
            </a:avLst>
          </a:prstGeom>
          <a:solidFill>
            <a:srgbClr val="504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F8768-D8F5-4E5D-BCDB-C0A4AB0A5155}"/>
              </a:ext>
            </a:extLst>
          </p:cNvPr>
          <p:cNvSpPr txBox="1"/>
          <p:nvPr/>
        </p:nvSpPr>
        <p:spPr>
          <a:xfrm>
            <a:off x="6096000" y="1425733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코드의 일부분 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전함 배치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  <a:endParaRPr lang="ko-KR" alt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F2F2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5B04A5-0A07-4708-8328-50E8E1ECE2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7" b="2550"/>
          <a:stretch/>
        </p:blipFill>
        <p:spPr>
          <a:xfrm rot="16200000">
            <a:off x="1434378" y="2716826"/>
            <a:ext cx="2747660" cy="49112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05F6F15E-C46B-43E2-BCF0-18B243C22A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"/>
          <a:stretch/>
        </p:blipFill>
        <p:spPr>
          <a:xfrm>
            <a:off x="5951073" y="2170079"/>
            <a:ext cx="5649113" cy="3940921"/>
          </a:xfrm>
          <a:prstGeom prst="rect">
            <a:avLst/>
          </a:prstGeom>
        </p:spPr>
      </p:pic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D18BC24-247F-4756-9DAF-8E9A78D5FF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031" y="1820278"/>
            <a:ext cx="5989398" cy="444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4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3997749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5258261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제목 19">
            <a:extLst>
              <a:ext uri="{FF2B5EF4-FFF2-40B4-BE49-F238E27FC236}">
                <a16:creationId xmlns:a16="http://schemas.microsoft.com/office/drawing/2014/main" id="{17F22BDA-6599-4DA6-A934-0D4016769C1B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상황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950CCB8-C4FD-4EA8-8475-403DD3674A4B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">
            <a:extLst>
              <a:ext uri="{FF2B5EF4-FFF2-40B4-BE49-F238E27FC236}">
                <a16:creationId xmlns:a16="http://schemas.microsoft.com/office/drawing/2014/main" id="{738C383C-F327-42D5-8E5D-C510123D6727}"/>
              </a:ext>
            </a:extLst>
          </p:cNvPr>
          <p:cNvSpPr txBox="1"/>
          <p:nvPr/>
        </p:nvSpPr>
        <p:spPr>
          <a:xfrm>
            <a:off x="407572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28" name="文本框 2">
            <a:extLst>
              <a:ext uri="{FF2B5EF4-FFF2-40B4-BE49-F238E27FC236}">
                <a16:creationId xmlns:a16="http://schemas.microsoft.com/office/drawing/2014/main" id="{C4548BD2-B361-48DE-AE1B-62F3794DBCE6}"/>
              </a:ext>
            </a:extLst>
          </p:cNvPr>
          <p:cNvSpPr txBox="1"/>
          <p:nvPr/>
        </p:nvSpPr>
        <p:spPr>
          <a:xfrm>
            <a:off x="-1004417" y="2017917"/>
            <a:ext cx="5459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구성</a:t>
            </a:r>
            <a:endParaRPr lang="en-US" altLang="ko-KR" sz="1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C9A1C941-3716-454E-A0D7-1A77F499A669}"/>
              </a:ext>
            </a:extLst>
          </p:cNvPr>
          <p:cNvSpPr txBox="1"/>
          <p:nvPr/>
        </p:nvSpPr>
        <p:spPr>
          <a:xfrm>
            <a:off x="636185" y="2118043"/>
            <a:ext cx="5459814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알고리즘과 기타 기능</a:t>
            </a:r>
            <a:r>
              <a:rPr lang="en-US" altLang="ko-KR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[9%/12%]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커서 이동과 대략적 게임 알고리즘 구현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초기화면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 슬립모드 구현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2D3BC4-A4E1-41FD-8AE5-CE6C11DAC00F}"/>
              </a:ext>
            </a:extLst>
          </p:cNvPr>
          <p:cNvSpPr/>
          <p:nvPr/>
        </p:nvSpPr>
        <p:spPr>
          <a:xfrm>
            <a:off x="5495925" y="927105"/>
            <a:ext cx="6582236" cy="5833913"/>
          </a:xfrm>
          <a:prstGeom prst="rect">
            <a:avLst/>
          </a:prstGeom>
          <a:solidFill>
            <a:srgbClr val="D5D5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4">
            <a:extLst>
              <a:ext uri="{FF2B5EF4-FFF2-40B4-BE49-F238E27FC236}">
                <a16:creationId xmlns:a16="http://schemas.microsoft.com/office/drawing/2014/main" id="{82689EFF-B7E5-483E-991A-13BE0D410B23}"/>
              </a:ext>
            </a:extLst>
          </p:cNvPr>
          <p:cNvSpPr/>
          <p:nvPr/>
        </p:nvSpPr>
        <p:spPr>
          <a:xfrm>
            <a:off x="5695950" y="1060040"/>
            <a:ext cx="6159360" cy="5477184"/>
          </a:xfrm>
          <a:prstGeom prst="roundRect">
            <a:avLst>
              <a:gd name="adj" fmla="val 901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5">
            <a:extLst>
              <a:ext uri="{FF2B5EF4-FFF2-40B4-BE49-F238E27FC236}">
                <a16:creationId xmlns:a16="http://schemas.microsoft.com/office/drawing/2014/main" id="{7881422E-5427-4941-A3DA-FA9D4ACCD03B}"/>
              </a:ext>
            </a:extLst>
          </p:cNvPr>
          <p:cNvSpPr/>
          <p:nvPr/>
        </p:nvSpPr>
        <p:spPr>
          <a:xfrm>
            <a:off x="6096000" y="1407632"/>
            <a:ext cx="2160240" cy="288032"/>
          </a:xfrm>
          <a:prstGeom prst="roundRect">
            <a:avLst>
              <a:gd name="adj" fmla="val 37831"/>
            </a:avLst>
          </a:prstGeom>
          <a:solidFill>
            <a:srgbClr val="504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F8768-D8F5-4E5D-BCDB-C0A4AB0A5155}"/>
              </a:ext>
            </a:extLst>
          </p:cNvPr>
          <p:cNvSpPr txBox="1"/>
          <p:nvPr/>
        </p:nvSpPr>
        <p:spPr>
          <a:xfrm>
            <a:off x="6096000" y="1425733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코드의 일부분 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게임의 진행</a:t>
            </a:r>
            <a:r>
              <a:rPr lang="en-US" altLang="ko-KR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  <a:endParaRPr lang="ko-KR" alt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F2F2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E87B5C-CF23-4330-8A52-F5E338A168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9" t="29183" r="15069" b="24609"/>
          <a:stretch/>
        </p:blipFill>
        <p:spPr>
          <a:xfrm>
            <a:off x="407572" y="3826283"/>
            <a:ext cx="4815552" cy="26469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0E9E236F-DFD0-4AAE-87F9-4836036ACB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345" y="1804631"/>
            <a:ext cx="3840389" cy="462362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D554B0D-14BC-4773-B436-7A2C9C37F0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2" y="3697887"/>
            <a:ext cx="4801270" cy="28483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357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5613.TRIM">
            <a:hlinkClick r:id="" action="ppaction://media"/>
            <a:extLst>
              <a:ext uri="{FF2B5EF4-FFF2-40B4-BE49-F238E27FC236}">
                <a16:creationId xmlns:a16="http://schemas.microsoft.com/office/drawing/2014/main" id="{C094E926-8818-4AC1-B2CC-081D7044EF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6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5617">
            <a:hlinkClick r:id="" action="ppaction://media"/>
            <a:extLst>
              <a:ext uri="{FF2B5EF4-FFF2-40B4-BE49-F238E27FC236}">
                <a16:creationId xmlns:a16="http://schemas.microsoft.com/office/drawing/2014/main" id="{330984EF-2871-404A-B0B3-D320EB8C9C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686018" y="2080058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자체 중간 평가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A22825B2-8E19-4C26-9256-C2DA2534F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C925ED-1C19-4291-A456-F7D2D2FC3AE7}"/>
              </a:ext>
            </a:extLst>
          </p:cNvPr>
          <p:cNvSpPr/>
          <p:nvPr/>
        </p:nvSpPr>
        <p:spPr>
          <a:xfrm>
            <a:off x="644803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9">
            <a:extLst>
              <a:ext uri="{FF2B5EF4-FFF2-40B4-BE49-F238E27FC236}">
                <a16:creationId xmlns:a16="http://schemas.microsoft.com/office/drawing/2014/main" id="{A8EEDE31-F5AC-43BD-ADBC-4FB3357B79E2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732603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스팀, 연기, 보트, 배이(가) 표시된 사진&#10;&#10;매우 높은 신뢰도로 생성된 설명">
            <a:extLst>
              <a:ext uri="{FF2B5EF4-FFF2-40B4-BE49-F238E27FC236}">
                <a16:creationId xmlns:a16="http://schemas.microsoft.com/office/drawing/2014/main" id="{81E3890B-9149-47BE-924A-3912E0FFC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7490"/>
            <a:ext cx="9690100" cy="53467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-2" y="7491"/>
            <a:ext cx="6096000" cy="6843017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792441" y="1661716"/>
            <a:ext cx="2182446" cy="1034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목차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>
            <a:off x="792441" y="2731695"/>
            <a:ext cx="2357159" cy="0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7006"/>
            <a:ext cx="12192000" cy="42350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94A6A1-7F61-4062-9D9A-F915F82CD496}"/>
              </a:ext>
            </a:extLst>
          </p:cNvPr>
          <p:cNvSpPr/>
          <p:nvPr/>
        </p:nvSpPr>
        <p:spPr>
          <a:xfrm>
            <a:off x="6096000" y="1"/>
            <a:ext cx="6096000" cy="6850508"/>
          </a:xfrm>
          <a:prstGeom prst="rect">
            <a:avLst/>
          </a:prstGeom>
          <a:solidFill>
            <a:srgbClr val="373B4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888441" y="1264641"/>
            <a:ext cx="4541028" cy="4159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팀 구성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,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역할 분담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,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팀원 별 기여도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수정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spec</a:t>
            </a:r>
          </a:p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진행상황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자체 중간 평가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추후 일정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  <a:p>
            <a:pPr marL="457200" indent="-457200" algn="l">
              <a:lnSpc>
                <a:spcPct val="250000"/>
              </a:lnSpc>
              <a:buAutoNum type="arabicPeriod"/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Q&amp;A</a:t>
            </a:r>
            <a:endParaRPr lang="ko-KR" alt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BF1657-CE61-4CF1-ABAF-A64959879AFF}"/>
              </a:ext>
            </a:extLst>
          </p:cNvPr>
          <p:cNvSpPr/>
          <p:nvPr/>
        </p:nvSpPr>
        <p:spPr>
          <a:xfrm>
            <a:off x="6096001" y="5354191"/>
            <a:ext cx="6095997" cy="1072816"/>
          </a:xfrm>
          <a:prstGeom prst="rect">
            <a:avLst/>
          </a:prstGeom>
          <a:solidFill>
            <a:srgbClr val="3538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758617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D1FC1969-B3B1-4C6C-9933-0290C3345054}"/>
              </a:ext>
            </a:extLst>
          </p:cNvPr>
          <p:cNvSpPr/>
          <p:nvPr/>
        </p:nvSpPr>
        <p:spPr>
          <a:xfrm>
            <a:off x="9080057" y="927105"/>
            <a:ext cx="2961437" cy="5833913"/>
          </a:xfrm>
          <a:prstGeom prst="rect">
            <a:avLst/>
          </a:prstGeom>
          <a:solidFill>
            <a:srgbClr val="6C6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644803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40" y="927105"/>
            <a:ext cx="8792036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文本框 2">
            <a:extLst>
              <a:ext uri="{FF2B5EF4-FFF2-40B4-BE49-F238E27FC236}">
                <a16:creationId xmlns:a16="http://schemas.microsoft.com/office/drawing/2014/main" id="{C4548BD2-B361-48DE-AE1B-62F3794DBCE6}"/>
              </a:ext>
            </a:extLst>
          </p:cNvPr>
          <p:cNvSpPr txBox="1"/>
          <p:nvPr/>
        </p:nvSpPr>
        <p:spPr>
          <a:xfrm>
            <a:off x="832352" y="2226343"/>
            <a:ext cx="2937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 구성 </a:t>
            </a:r>
            <a:r>
              <a:rPr lang="en-US" altLang="ko-KR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(</a:t>
            </a:r>
            <a:r>
              <a:rPr lang="ko-KR" altLang="en-US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양호</a:t>
            </a:r>
            <a:r>
              <a:rPr lang="en-US" altLang="ko-KR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31" name="文本框 2">
            <a:extLst>
              <a:ext uri="{FF2B5EF4-FFF2-40B4-BE49-F238E27FC236}">
                <a16:creationId xmlns:a16="http://schemas.microsoft.com/office/drawing/2014/main" id="{C9A1C941-3716-454E-A0D7-1A77F499A669}"/>
              </a:ext>
            </a:extLst>
          </p:cNvPr>
          <p:cNvSpPr txBox="1"/>
          <p:nvPr/>
        </p:nvSpPr>
        <p:spPr>
          <a:xfrm>
            <a:off x="832351" y="2385850"/>
            <a:ext cx="3252591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GLCD 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칸 구성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[6%/6%]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아이템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 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지뢰 기능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[9%/9%]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전함 배치 기능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[9%/9%]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알고리즘과 기타 기능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[9%/12%]</a:t>
            </a:r>
          </a:p>
        </p:txBody>
      </p:sp>
      <p:sp>
        <p:nvSpPr>
          <p:cNvPr id="22" name="모서리가 둥근 직사각형 5">
            <a:extLst>
              <a:ext uri="{FF2B5EF4-FFF2-40B4-BE49-F238E27FC236}">
                <a16:creationId xmlns:a16="http://schemas.microsoft.com/office/drawing/2014/main" id="{7881422E-5427-4941-A3DA-FA9D4ACCD03B}"/>
              </a:ext>
            </a:extLst>
          </p:cNvPr>
          <p:cNvSpPr/>
          <p:nvPr/>
        </p:nvSpPr>
        <p:spPr>
          <a:xfrm>
            <a:off x="4498746" y="5942386"/>
            <a:ext cx="3189148" cy="393593"/>
          </a:xfrm>
          <a:prstGeom prst="roundRect">
            <a:avLst>
              <a:gd name="adj" fmla="val 37831"/>
            </a:avLst>
          </a:prstGeom>
          <a:solidFill>
            <a:srgbClr val="504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F8768-D8F5-4E5D-BCDB-C0A4AB0A5155}"/>
              </a:ext>
            </a:extLst>
          </p:cNvPr>
          <p:cNvSpPr txBox="1"/>
          <p:nvPr/>
        </p:nvSpPr>
        <p:spPr>
          <a:xfrm>
            <a:off x="4585537" y="5975531"/>
            <a:ext cx="295195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 분야 진행 상황</a:t>
            </a:r>
          </a:p>
        </p:txBody>
      </p:sp>
      <p:grpSp>
        <p:nvGrpSpPr>
          <p:cNvPr id="19" name="Group 15">
            <a:extLst>
              <a:ext uri="{FF2B5EF4-FFF2-40B4-BE49-F238E27FC236}">
                <a16:creationId xmlns:a16="http://schemas.microsoft.com/office/drawing/2014/main" id="{C6D89F75-3AAA-4E82-BC4B-B93EF63F2B8A}"/>
              </a:ext>
            </a:extLst>
          </p:cNvPr>
          <p:cNvGrpSpPr/>
          <p:nvPr/>
        </p:nvGrpSpPr>
        <p:grpSpPr>
          <a:xfrm>
            <a:off x="4271548" y="3126295"/>
            <a:ext cx="3828003" cy="2543847"/>
            <a:chOff x="714174" y="1657350"/>
            <a:chExt cx="2228954" cy="1683224"/>
          </a:xfrm>
        </p:grpSpPr>
        <p:cxnSp>
          <p:nvCxnSpPr>
            <p:cNvPr id="20" name="Straight Connector 16">
              <a:extLst>
                <a:ext uri="{FF2B5EF4-FFF2-40B4-BE49-F238E27FC236}">
                  <a16:creationId xmlns:a16="http://schemas.microsoft.com/office/drawing/2014/main" id="{7442030C-D619-4EB7-807A-3C127E1D46BB}"/>
                </a:ext>
              </a:extLst>
            </p:cNvPr>
            <p:cNvCxnSpPr>
              <a:cxnSpLocks/>
            </p:cNvCxnSpPr>
            <p:nvPr/>
          </p:nvCxnSpPr>
          <p:spPr>
            <a:xfrm>
              <a:off x="714174" y="3340574"/>
              <a:ext cx="2228954" cy="0"/>
            </a:xfrm>
            <a:prstGeom prst="line">
              <a:avLst/>
            </a:prstGeom>
            <a:noFill/>
            <a:ln w="76200" cap="flat" cmpd="sng" algn="ctr">
              <a:solidFill>
                <a:sysClr val="windowText" lastClr="000000">
                  <a:lumMod val="40000"/>
                  <a:lumOff val="60000"/>
                </a:sys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grpSp>
          <p:nvGrpSpPr>
            <p:cNvPr id="21" name="Group 17">
              <a:extLst>
                <a:ext uri="{FF2B5EF4-FFF2-40B4-BE49-F238E27FC236}">
                  <a16:creationId xmlns:a16="http://schemas.microsoft.com/office/drawing/2014/main" id="{FE8409F5-3953-4B74-B01D-931E9AAF4F2F}"/>
                </a:ext>
              </a:extLst>
            </p:cNvPr>
            <p:cNvGrpSpPr/>
            <p:nvPr/>
          </p:nvGrpSpPr>
          <p:grpSpPr>
            <a:xfrm>
              <a:off x="951571" y="1657350"/>
              <a:ext cx="202844" cy="1676400"/>
              <a:chOff x="951571" y="1657350"/>
              <a:chExt cx="202844" cy="1676400"/>
            </a:xfrm>
          </p:grpSpPr>
          <p:cxnSp>
            <p:nvCxnSpPr>
              <p:cNvPr id="46" name="Straight Connector 34">
                <a:extLst>
                  <a:ext uri="{FF2B5EF4-FFF2-40B4-BE49-F238E27FC236}">
                    <a16:creationId xmlns:a16="http://schemas.microsoft.com/office/drawing/2014/main" id="{403721DA-1189-4816-8244-32897388EB05}"/>
                  </a:ext>
                </a:extLst>
              </p:cNvPr>
              <p:cNvCxnSpPr/>
              <p:nvPr/>
            </p:nvCxnSpPr>
            <p:spPr>
              <a:xfrm flipV="1">
                <a:off x="1052993" y="1657350"/>
                <a:ext cx="0" cy="167640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headEnd type="oval" w="med" len="med"/>
                <a:tailEnd type="oval" w="med" len="med"/>
              </a:ln>
              <a:effectLst/>
            </p:spPr>
          </p:cxnSp>
          <p:sp>
            <p:nvSpPr>
              <p:cNvPr id="47" name="Rounded Rectangle 35">
                <a:extLst>
                  <a:ext uri="{FF2B5EF4-FFF2-40B4-BE49-F238E27FC236}">
                    <a16:creationId xmlns:a16="http://schemas.microsoft.com/office/drawing/2014/main" id="{B5CB2398-F7DF-4CEB-BCB5-E8EEE06807D9}"/>
                  </a:ext>
                </a:extLst>
              </p:cNvPr>
              <p:cNvSpPr/>
              <p:nvPr/>
            </p:nvSpPr>
            <p:spPr>
              <a:xfrm>
                <a:off x="951571" y="3151787"/>
                <a:ext cx="202844" cy="105762"/>
              </a:xfrm>
              <a:prstGeom prst="round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99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25" name="Group 18">
              <a:extLst>
                <a:ext uri="{FF2B5EF4-FFF2-40B4-BE49-F238E27FC236}">
                  <a16:creationId xmlns:a16="http://schemas.microsoft.com/office/drawing/2014/main" id="{869C5A00-9F62-414B-9318-9509B3414301}"/>
                </a:ext>
              </a:extLst>
            </p:cNvPr>
            <p:cNvGrpSpPr/>
            <p:nvPr/>
          </p:nvGrpSpPr>
          <p:grpSpPr>
            <a:xfrm>
              <a:off x="1336791" y="1657350"/>
              <a:ext cx="202844" cy="1676400"/>
              <a:chOff x="1346378" y="1657350"/>
              <a:chExt cx="202844" cy="1676400"/>
            </a:xfrm>
          </p:grpSpPr>
          <p:cxnSp>
            <p:nvCxnSpPr>
              <p:cNvPr id="44" name="Straight Connector 32">
                <a:extLst>
                  <a:ext uri="{FF2B5EF4-FFF2-40B4-BE49-F238E27FC236}">
                    <a16:creationId xmlns:a16="http://schemas.microsoft.com/office/drawing/2014/main" id="{7F2C2AC6-1B55-4270-AB44-8FEE3BA1E1C9}"/>
                  </a:ext>
                </a:extLst>
              </p:cNvPr>
              <p:cNvCxnSpPr/>
              <p:nvPr/>
            </p:nvCxnSpPr>
            <p:spPr>
              <a:xfrm flipV="1">
                <a:off x="1447800" y="1657350"/>
                <a:ext cx="0" cy="167640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headEnd type="oval" w="med" len="med"/>
                <a:tailEnd type="oval" w="med" len="med"/>
              </a:ln>
              <a:effectLst/>
            </p:spPr>
          </p:cxnSp>
          <p:sp>
            <p:nvSpPr>
              <p:cNvPr id="45" name="Rounded Rectangle 33">
                <a:extLst>
                  <a:ext uri="{FF2B5EF4-FFF2-40B4-BE49-F238E27FC236}">
                    <a16:creationId xmlns:a16="http://schemas.microsoft.com/office/drawing/2014/main" id="{0389E305-5CF3-4B46-9361-60377BCF7A02}"/>
                  </a:ext>
                </a:extLst>
              </p:cNvPr>
              <p:cNvSpPr/>
              <p:nvPr/>
            </p:nvSpPr>
            <p:spPr>
              <a:xfrm>
                <a:off x="1346378" y="2034613"/>
                <a:ext cx="202844" cy="1222938"/>
              </a:xfrm>
              <a:prstGeom prst="roundRect">
                <a:avLst/>
              </a:prstGeom>
              <a:solidFill>
                <a:srgbClr val="40937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99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30" name="Group 19">
              <a:extLst>
                <a:ext uri="{FF2B5EF4-FFF2-40B4-BE49-F238E27FC236}">
                  <a16:creationId xmlns:a16="http://schemas.microsoft.com/office/drawing/2014/main" id="{10929F8E-1262-4498-AB02-48522FC8C3F7}"/>
                </a:ext>
              </a:extLst>
            </p:cNvPr>
            <p:cNvGrpSpPr/>
            <p:nvPr/>
          </p:nvGrpSpPr>
          <p:grpSpPr>
            <a:xfrm>
              <a:off x="1722011" y="1657350"/>
              <a:ext cx="202844" cy="1676400"/>
              <a:chOff x="1695492" y="1657350"/>
              <a:chExt cx="202844" cy="1676400"/>
            </a:xfrm>
          </p:grpSpPr>
          <p:cxnSp>
            <p:nvCxnSpPr>
              <p:cNvPr id="42" name="Straight Connector 30">
                <a:extLst>
                  <a:ext uri="{FF2B5EF4-FFF2-40B4-BE49-F238E27FC236}">
                    <a16:creationId xmlns:a16="http://schemas.microsoft.com/office/drawing/2014/main" id="{7A7DB0F3-2018-42A3-BC47-42B507EF9C13}"/>
                  </a:ext>
                </a:extLst>
              </p:cNvPr>
              <p:cNvCxnSpPr/>
              <p:nvPr/>
            </p:nvCxnSpPr>
            <p:spPr>
              <a:xfrm flipV="1">
                <a:off x="1796914" y="1657350"/>
                <a:ext cx="0" cy="167640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headEnd type="oval" w="med" len="med"/>
                <a:tailEnd type="oval" w="med" len="med"/>
              </a:ln>
              <a:effectLst/>
            </p:spPr>
          </p:cxnSp>
          <p:sp>
            <p:nvSpPr>
              <p:cNvPr id="43" name="Rounded Rectangle 31">
                <a:extLst>
                  <a:ext uri="{FF2B5EF4-FFF2-40B4-BE49-F238E27FC236}">
                    <a16:creationId xmlns:a16="http://schemas.microsoft.com/office/drawing/2014/main" id="{60C6F888-A7C3-4F7E-9148-82E487B2477D}"/>
                  </a:ext>
                </a:extLst>
              </p:cNvPr>
              <p:cNvSpPr/>
              <p:nvPr/>
            </p:nvSpPr>
            <p:spPr>
              <a:xfrm>
                <a:off x="1695492" y="3151786"/>
                <a:ext cx="202844" cy="105764"/>
              </a:xfrm>
              <a:prstGeom prst="round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99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33" name="Group 20">
              <a:extLst>
                <a:ext uri="{FF2B5EF4-FFF2-40B4-BE49-F238E27FC236}">
                  <a16:creationId xmlns:a16="http://schemas.microsoft.com/office/drawing/2014/main" id="{1F881EB3-644B-4F75-9AC0-7440F12F887E}"/>
                </a:ext>
              </a:extLst>
            </p:cNvPr>
            <p:cNvGrpSpPr/>
            <p:nvPr/>
          </p:nvGrpSpPr>
          <p:grpSpPr>
            <a:xfrm>
              <a:off x="2107231" y="1657350"/>
              <a:ext cx="202844" cy="1676400"/>
              <a:chOff x="2090299" y="1657350"/>
              <a:chExt cx="202844" cy="1676400"/>
            </a:xfrm>
          </p:grpSpPr>
          <p:cxnSp>
            <p:nvCxnSpPr>
              <p:cNvPr id="40" name="Straight Connector 27">
                <a:extLst>
                  <a:ext uri="{FF2B5EF4-FFF2-40B4-BE49-F238E27FC236}">
                    <a16:creationId xmlns:a16="http://schemas.microsoft.com/office/drawing/2014/main" id="{DBCAB2FC-D6B8-4C78-A4EC-5956EDFD0C4D}"/>
                  </a:ext>
                </a:extLst>
              </p:cNvPr>
              <p:cNvCxnSpPr/>
              <p:nvPr/>
            </p:nvCxnSpPr>
            <p:spPr>
              <a:xfrm flipV="1">
                <a:off x="2191721" y="1657350"/>
                <a:ext cx="0" cy="167640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headEnd type="oval" w="med" len="med"/>
                <a:tailEnd type="oval" w="med" len="med"/>
              </a:ln>
              <a:effectLst/>
            </p:spPr>
          </p:cxnSp>
          <p:sp>
            <p:nvSpPr>
              <p:cNvPr id="41" name="Rounded Rectangle 29">
                <a:extLst>
                  <a:ext uri="{FF2B5EF4-FFF2-40B4-BE49-F238E27FC236}">
                    <a16:creationId xmlns:a16="http://schemas.microsoft.com/office/drawing/2014/main" id="{C81469E6-FFB4-40D3-904B-1D55C9F8E4FF}"/>
                  </a:ext>
                </a:extLst>
              </p:cNvPr>
              <p:cNvSpPr/>
              <p:nvPr/>
            </p:nvSpPr>
            <p:spPr>
              <a:xfrm>
                <a:off x="2090299" y="2789141"/>
                <a:ext cx="202844" cy="468410"/>
              </a:xfrm>
              <a:prstGeom prst="roundRect">
                <a:avLst/>
              </a:prstGeom>
              <a:solidFill>
                <a:srgbClr val="40937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99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oup 21">
              <a:extLst>
                <a:ext uri="{FF2B5EF4-FFF2-40B4-BE49-F238E27FC236}">
                  <a16:creationId xmlns:a16="http://schemas.microsoft.com/office/drawing/2014/main" id="{8B86F516-2E42-43A1-BC86-C8AE659D685D}"/>
                </a:ext>
              </a:extLst>
            </p:cNvPr>
            <p:cNvGrpSpPr/>
            <p:nvPr/>
          </p:nvGrpSpPr>
          <p:grpSpPr>
            <a:xfrm>
              <a:off x="2492451" y="1657350"/>
              <a:ext cx="202844" cy="1676400"/>
              <a:chOff x="2482864" y="1657350"/>
              <a:chExt cx="202844" cy="1676400"/>
            </a:xfrm>
          </p:grpSpPr>
          <p:cxnSp>
            <p:nvCxnSpPr>
              <p:cNvPr id="38" name="Straight Connector 25">
                <a:extLst>
                  <a:ext uri="{FF2B5EF4-FFF2-40B4-BE49-F238E27FC236}">
                    <a16:creationId xmlns:a16="http://schemas.microsoft.com/office/drawing/2014/main" id="{CA7DA939-8108-4EC8-9A2E-AAC2836BC9D4}"/>
                  </a:ext>
                </a:extLst>
              </p:cNvPr>
              <p:cNvCxnSpPr/>
              <p:nvPr/>
            </p:nvCxnSpPr>
            <p:spPr>
              <a:xfrm flipV="1">
                <a:off x="2584286" y="1657350"/>
                <a:ext cx="0" cy="167640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headEnd type="oval" w="med" len="med"/>
                <a:tailEnd type="oval" w="med" len="med"/>
              </a:ln>
              <a:effectLst/>
            </p:spPr>
          </p:cxnSp>
          <p:sp>
            <p:nvSpPr>
              <p:cNvPr id="39" name="Rounded Rectangle 26">
                <a:extLst>
                  <a:ext uri="{FF2B5EF4-FFF2-40B4-BE49-F238E27FC236}">
                    <a16:creationId xmlns:a16="http://schemas.microsoft.com/office/drawing/2014/main" id="{2E79CEB8-45DB-4AA6-8518-CD85D93AB8F3}"/>
                  </a:ext>
                </a:extLst>
              </p:cNvPr>
              <p:cNvSpPr/>
              <p:nvPr/>
            </p:nvSpPr>
            <p:spPr>
              <a:xfrm>
                <a:off x="2482864" y="2921425"/>
                <a:ext cx="202844" cy="336124"/>
              </a:xfrm>
              <a:prstGeom prst="roundRect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99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48" name="제목 19">
            <a:extLst>
              <a:ext uri="{FF2B5EF4-FFF2-40B4-BE49-F238E27FC236}">
                <a16:creationId xmlns:a16="http://schemas.microsoft.com/office/drawing/2014/main" id="{FA9AC089-9F10-4535-B34A-5E45B7DC4569}"/>
              </a:ext>
            </a:extLst>
          </p:cNvPr>
          <p:cNvSpPr txBox="1">
            <a:spLocks/>
          </p:cNvSpPr>
          <p:nvPr/>
        </p:nvSpPr>
        <p:spPr>
          <a:xfrm>
            <a:off x="2349098" y="686576"/>
            <a:ext cx="3985673" cy="11414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자체 중간 평가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FA2C8B7A-A6BD-4370-A154-471A3AAB7E7B}"/>
              </a:ext>
            </a:extLst>
          </p:cNvPr>
          <p:cNvCxnSpPr>
            <a:cxnSpLocks/>
          </p:cNvCxnSpPr>
          <p:nvPr/>
        </p:nvCxnSpPr>
        <p:spPr>
          <a:xfrm flipV="1">
            <a:off x="2435846" y="1929494"/>
            <a:ext cx="3848618" cy="266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3AC12A19-E545-498A-B0F3-7BAFDB110E6C}"/>
              </a:ext>
            </a:extLst>
          </p:cNvPr>
          <p:cNvCxnSpPr/>
          <p:nvPr/>
        </p:nvCxnSpPr>
        <p:spPr>
          <a:xfrm>
            <a:off x="10387789" y="607210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16D94DA-A761-4AA3-B59D-E58EC5DBCE95}"/>
              </a:ext>
            </a:extLst>
          </p:cNvPr>
          <p:cNvCxnSpPr/>
          <p:nvPr/>
        </p:nvCxnSpPr>
        <p:spPr>
          <a:xfrm>
            <a:off x="10387789" y="597707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4E4FB710-C2BF-4F71-A837-6E47A0685823}"/>
              </a:ext>
            </a:extLst>
          </p:cNvPr>
          <p:cNvCxnSpPr/>
          <p:nvPr/>
        </p:nvCxnSpPr>
        <p:spPr>
          <a:xfrm>
            <a:off x="10387789" y="588204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A0FDA57A-5EEF-4C0A-B5C6-25274CE831C8}"/>
              </a:ext>
            </a:extLst>
          </p:cNvPr>
          <p:cNvCxnSpPr/>
          <p:nvPr/>
        </p:nvCxnSpPr>
        <p:spPr>
          <a:xfrm>
            <a:off x="10387789" y="578702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F4812A3A-6D27-42B2-9FDE-233880D322A4}"/>
              </a:ext>
            </a:extLst>
          </p:cNvPr>
          <p:cNvCxnSpPr/>
          <p:nvPr/>
        </p:nvCxnSpPr>
        <p:spPr>
          <a:xfrm>
            <a:off x="10387789" y="569199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9D8AE9C-30CE-4E4E-9B10-1CDD3E69EDD6}"/>
              </a:ext>
            </a:extLst>
          </p:cNvPr>
          <p:cNvCxnSpPr/>
          <p:nvPr/>
        </p:nvCxnSpPr>
        <p:spPr>
          <a:xfrm>
            <a:off x="10387789" y="559697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08B7F0C0-1041-4103-8585-67467084ECED}"/>
              </a:ext>
            </a:extLst>
          </p:cNvPr>
          <p:cNvCxnSpPr/>
          <p:nvPr/>
        </p:nvCxnSpPr>
        <p:spPr>
          <a:xfrm>
            <a:off x="10387789" y="550194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D2EF9C66-C6BF-4D7F-A9D1-066B2FA7297C}"/>
              </a:ext>
            </a:extLst>
          </p:cNvPr>
          <p:cNvCxnSpPr/>
          <p:nvPr/>
        </p:nvCxnSpPr>
        <p:spPr>
          <a:xfrm>
            <a:off x="10387789" y="540691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A702956D-68FF-4B1F-8A1B-F2A030A32C79}"/>
              </a:ext>
            </a:extLst>
          </p:cNvPr>
          <p:cNvCxnSpPr/>
          <p:nvPr/>
        </p:nvCxnSpPr>
        <p:spPr>
          <a:xfrm>
            <a:off x="10387789" y="531189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9369B780-636E-415C-9BFF-8C0155EDDC49}"/>
              </a:ext>
            </a:extLst>
          </p:cNvPr>
          <p:cNvCxnSpPr>
            <a:cxnSpLocks/>
          </p:cNvCxnSpPr>
          <p:nvPr/>
        </p:nvCxnSpPr>
        <p:spPr>
          <a:xfrm>
            <a:off x="10387789" y="521686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D23334E7-B832-4463-9714-2FF79013BE17}"/>
              </a:ext>
            </a:extLst>
          </p:cNvPr>
          <p:cNvCxnSpPr/>
          <p:nvPr/>
        </p:nvCxnSpPr>
        <p:spPr>
          <a:xfrm>
            <a:off x="10387789" y="512184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2FC69404-9EB6-468A-8E90-830C59133A5E}"/>
              </a:ext>
            </a:extLst>
          </p:cNvPr>
          <p:cNvCxnSpPr/>
          <p:nvPr/>
        </p:nvCxnSpPr>
        <p:spPr>
          <a:xfrm>
            <a:off x="10387789" y="502681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A28E4396-F3CC-4C32-94A1-BCDCA9BF33CD}"/>
              </a:ext>
            </a:extLst>
          </p:cNvPr>
          <p:cNvCxnSpPr/>
          <p:nvPr/>
        </p:nvCxnSpPr>
        <p:spPr>
          <a:xfrm>
            <a:off x="10387789" y="493178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F6F3D556-1E3E-456A-B346-53C1A1696579}"/>
              </a:ext>
            </a:extLst>
          </p:cNvPr>
          <p:cNvCxnSpPr/>
          <p:nvPr/>
        </p:nvCxnSpPr>
        <p:spPr>
          <a:xfrm>
            <a:off x="10387789" y="483676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D533452D-60BE-426E-AB65-D93F53228D45}"/>
              </a:ext>
            </a:extLst>
          </p:cNvPr>
          <p:cNvCxnSpPr/>
          <p:nvPr/>
        </p:nvCxnSpPr>
        <p:spPr>
          <a:xfrm>
            <a:off x="10387789" y="474173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50BBCEFF-D493-457F-AA5F-4050634F1271}"/>
              </a:ext>
            </a:extLst>
          </p:cNvPr>
          <p:cNvCxnSpPr>
            <a:cxnSpLocks/>
          </p:cNvCxnSpPr>
          <p:nvPr/>
        </p:nvCxnSpPr>
        <p:spPr>
          <a:xfrm>
            <a:off x="10387789" y="4646711"/>
            <a:ext cx="578967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A9CF6928-967B-404C-81F6-64551F7F755F}"/>
              </a:ext>
            </a:extLst>
          </p:cNvPr>
          <p:cNvCxnSpPr/>
          <p:nvPr/>
        </p:nvCxnSpPr>
        <p:spPr>
          <a:xfrm>
            <a:off x="10387789" y="455168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62A55D4F-DDC2-4EBA-9518-FB5751F88E9E}"/>
              </a:ext>
            </a:extLst>
          </p:cNvPr>
          <p:cNvCxnSpPr/>
          <p:nvPr/>
        </p:nvCxnSpPr>
        <p:spPr>
          <a:xfrm>
            <a:off x="10387789" y="445665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B0966ABB-04C6-4CD2-A56A-8D76FA2322EA}"/>
              </a:ext>
            </a:extLst>
          </p:cNvPr>
          <p:cNvCxnSpPr>
            <a:cxnSpLocks/>
          </p:cNvCxnSpPr>
          <p:nvPr/>
        </p:nvCxnSpPr>
        <p:spPr>
          <a:xfrm>
            <a:off x="10387789" y="4361633"/>
            <a:ext cx="1548049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91AB47EB-BD71-47DA-B025-09A8D6270A98}"/>
              </a:ext>
            </a:extLst>
          </p:cNvPr>
          <p:cNvCxnSpPr>
            <a:cxnSpLocks/>
          </p:cNvCxnSpPr>
          <p:nvPr/>
        </p:nvCxnSpPr>
        <p:spPr>
          <a:xfrm>
            <a:off x="10387789" y="426660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8CB898A7-33AA-4F32-BFBD-712A35102A0D}"/>
              </a:ext>
            </a:extLst>
          </p:cNvPr>
          <p:cNvCxnSpPr/>
          <p:nvPr/>
        </p:nvCxnSpPr>
        <p:spPr>
          <a:xfrm>
            <a:off x="10387789" y="417158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037461C7-8CCF-4E14-A5D9-4D561645093F}"/>
              </a:ext>
            </a:extLst>
          </p:cNvPr>
          <p:cNvCxnSpPr/>
          <p:nvPr/>
        </p:nvCxnSpPr>
        <p:spPr>
          <a:xfrm>
            <a:off x="10387789" y="407655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0A27D9A7-6F7B-4717-A688-6E153D092964}"/>
              </a:ext>
            </a:extLst>
          </p:cNvPr>
          <p:cNvCxnSpPr/>
          <p:nvPr/>
        </p:nvCxnSpPr>
        <p:spPr>
          <a:xfrm>
            <a:off x="10387789" y="398152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5042642-F2B1-4A4B-B980-FC71A5AF6567}"/>
              </a:ext>
            </a:extLst>
          </p:cNvPr>
          <p:cNvCxnSpPr/>
          <p:nvPr/>
        </p:nvCxnSpPr>
        <p:spPr>
          <a:xfrm>
            <a:off x="10387789" y="388650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57A2FCAF-7F38-4D9B-AC18-6257B15A058E}"/>
              </a:ext>
            </a:extLst>
          </p:cNvPr>
          <p:cNvCxnSpPr/>
          <p:nvPr/>
        </p:nvCxnSpPr>
        <p:spPr>
          <a:xfrm>
            <a:off x="10387789" y="379147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78BB8D19-50D8-44A4-B6E1-EFE091ED8E9E}"/>
              </a:ext>
            </a:extLst>
          </p:cNvPr>
          <p:cNvCxnSpPr/>
          <p:nvPr/>
        </p:nvCxnSpPr>
        <p:spPr>
          <a:xfrm>
            <a:off x="10387789" y="369645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8A913553-1E00-4752-BA9F-AFF3AC30E7B2}"/>
              </a:ext>
            </a:extLst>
          </p:cNvPr>
          <p:cNvCxnSpPr/>
          <p:nvPr/>
        </p:nvCxnSpPr>
        <p:spPr>
          <a:xfrm>
            <a:off x="10387789" y="360142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0E09CD22-E7FE-4ED0-80A1-B2432599AC14}"/>
              </a:ext>
            </a:extLst>
          </p:cNvPr>
          <p:cNvCxnSpPr/>
          <p:nvPr/>
        </p:nvCxnSpPr>
        <p:spPr>
          <a:xfrm>
            <a:off x="10387789" y="350639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1D109F25-EE7F-4FF1-99E9-EE2A8398B478}"/>
              </a:ext>
            </a:extLst>
          </p:cNvPr>
          <p:cNvCxnSpPr/>
          <p:nvPr/>
        </p:nvCxnSpPr>
        <p:spPr>
          <a:xfrm>
            <a:off x="10387789" y="341137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62828876-A3D5-4F9E-9FDB-8F04C6794EF1}"/>
              </a:ext>
            </a:extLst>
          </p:cNvPr>
          <p:cNvCxnSpPr/>
          <p:nvPr/>
        </p:nvCxnSpPr>
        <p:spPr>
          <a:xfrm>
            <a:off x="10387789" y="331634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3519903F-94C7-4B65-8189-4739939A8532}"/>
              </a:ext>
            </a:extLst>
          </p:cNvPr>
          <p:cNvCxnSpPr/>
          <p:nvPr/>
        </p:nvCxnSpPr>
        <p:spPr>
          <a:xfrm>
            <a:off x="10387789" y="322132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2E8B6603-575F-4256-835A-B152458F4FEB}"/>
              </a:ext>
            </a:extLst>
          </p:cNvPr>
          <p:cNvCxnSpPr/>
          <p:nvPr/>
        </p:nvCxnSpPr>
        <p:spPr>
          <a:xfrm>
            <a:off x="10387789" y="312629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E81613FD-A83E-434C-86A1-702B795CA2F3}"/>
              </a:ext>
            </a:extLst>
          </p:cNvPr>
          <p:cNvCxnSpPr/>
          <p:nvPr/>
        </p:nvCxnSpPr>
        <p:spPr>
          <a:xfrm>
            <a:off x="10387789" y="303126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55CEF159-0F75-4C1A-BBBF-DD7B5BAA8EF1}"/>
              </a:ext>
            </a:extLst>
          </p:cNvPr>
          <p:cNvCxnSpPr/>
          <p:nvPr/>
        </p:nvCxnSpPr>
        <p:spPr>
          <a:xfrm>
            <a:off x="10387789" y="293624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B1DA0115-41DB-4266-B4A9-26F6E2A810C8}"/>
              </a:ext>
            </a:extLst>
          </p:cNvPr>
          <p:cNvCxnSpPr/>
          <p:nvPr/>
        </p:nvCxnSpPr>
        <p:spPr>
          <a:xfrm>
            <a:off x="10387789" y="284121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6D3A177E-365C-4E1D-A092-3A125086E1CC}"/>
              </a:ext>
            </a:extLst>
          </p:cNvPr>
          <p:cNvCxnSpPr/>
          <p:nvPr/>
        </p:nvCxnSpPr>
        <p:spPr>
          <a:xfrm>
            <a:off x="10387789" y="274619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E921ED57-702D-4A22-992A-A308B248E580}"/>
              </a:ext>
            </a:extLst>
          </p:cNvPr>
          <p:cNvCxnSpPr/>
          <p:nvPr/>
        </p:nvCxnSpPr>
        <p:spPr>
          <a:xfrm>
            <a:off x="10387789" y="265116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931FD77D-1D66-4709-98B0-39C343E7BD9D}"/>
              </a:ext>
            </a:extLst>
          </p:cNvPr>
          <p:cNvCxnSpPr/>
          <p:nvPr/>
        </p:nvCxnSpPr>
        <p:spPr>
          <a:xfrm>
            <a:off x="10387789" y="255613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F8B7CFB2-555D-4475-94AC-C7A027CBE89A}"/>
              </a:ext>
            </a:extLst>
          </p:cNvPr>
          <p:cNvCxnSpPr>
            <a:cxnSpLocks/>
          </p:cNvCxnSpPr>
          <p:nvPr/>
        </p:nvCxnSpPr>
        <p:spPr>
          <a:xfrm>
            <a:off x="10387789" y="246111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B2F358D6-0A06-45FA-9469-94249B90450E}"/>
              </a:ext>
            </a:extLst>
          </p:cNvPr>
          <p:cNvCxnSpPr/>
          <p:nvPr/>
        </p:nvCxnSpPr>
        <p:spPr>
          <a:xfrm>
            <a:off x="10387789" y="236608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A71B053E-08D0-4AB1-8E2F-CEF94F64E93E}"/>
              </a:ext>
            </a:extLst>
          </p:cNvPr>
          <p:cNvCxnSpPr/>
          <p:nvPr/>
        </p:nvCxnSpPr>
        <p:spPr>
          <a:xfrm>
            <a:off x="10387789" y="227106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72B9F5ED-13D1-4A67-AB63-1FE1F7619C38}"/>
              </a:ext>
            </a:extLst>
          </p:cNvPr>
          <p:cNvCxnSpPr/>
          <p:nvPr/>
        </p:nvCxnSpPr>
        <p:spPr>
          <a:xfrm>
            <a:off x="10387789" y="217603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97183C65-0DE9-4471-BCAF-8498399E729B}"/>
              </a:ext>
            </a:extLst>
          </p:cNvPr>
          <p:cNvCxnSpPr/>
          <p:nvPr/>
        </p:nvCxnSpPr>
        <p:spPr>
          <a:xfrm>
            <a:off x="10387789" y="208100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8D7675A6-956A-4F08-BD7B-09C4EE68D351}"/>
              </a:ext>
            </a:extLst>
          </p:cNvPr>
          <p:cNvCxnSpPr/>
          <p:nvPr/>
        </p:nvCxnSpPr>
        <p:spPr>
          <a:xfrm>
            <a:off x="10387789" y="1985983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E583F9EA-6B18-45A9-BD7E-036F07E47515}"/>
              </a:ext>
            </a:extLst>
          </p:cNvPr>
          <p:cNvCxnSpPr/>
          <p:nvPr/>
        </p:nvCxnSpPr>
        <p:spPr>
          <a:xfrm>
            <a:off x="10387789" y="1890957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B40747DD-8C11-42CE-8308-1EF3BEB8994D}"/>
              </a:ext>
            </a:extLst>
          </p:cNvPr>
          <p:cNvCxnSpPr/>
          <p:nvPr/>
        </p:nvCxnSpPr>
        <p:spPr>
          <a:xfrm>
            <a:off x="10387789" y="1795931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591A25CC-5603-4A39-8C81-7A8F52522211}"/>
              </a:ext>
            </a:extLst>
          </p:cNvPr>
          <p:cNvCxnSpPr/>
          <p:nvPr/>
        </p:nvCxnSpPr>
        <p:spPr>
          <a:xfrm>
            <a:off x="10387789" y="1700905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A9662A7D-7520-486D-B315-EB4C9BA03294}"/>
              </a:ext>
            </a:extLst>
          </p:cNvPr>
          <p:cNvCxnSpPr/>
          <p:nvPr/>
        </p:nvCxnSpPr>
        <p:spPr>
          <a:xfrm>
            <a:off x="10387789" y="1605879"/>
            <a:ext cx="570155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EFD2A8F6-527A-4AF0-81B1-AC4826AA4896}"/>
              </a:ext>
            </a:extLst>
          </p:cNvPr>
          <p:cNvSpPr/>
          <p:nvPr/>
        </p:nvSpPr>
        <p:spPr>
          <a:xfrm>
            <a:off x="10154954" y="4361632"/>
            <a:ext cx="157055" cy="17253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0974394-29ED-40F8-9125-37A19AEA0719}"/>
              </a:ext>
            </a:extLst>
          </p:cNvPr>
          <p:cNvSpPr txBox="1"/>
          <p:nvPr/>
        </p:nvSpPr>
        <p:spPr>
          <a:xfrm>
            <a:off x="9679908" y="6137114"/>
            <a:ext cx="1755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전체 진행도</a:t>
            </a:r>
          </a:p>
        </p:txBody>
      </p:sp>
      <p:sp>
        <p:nvSpPr>
          <p:cNvPr id="102" name="눈물 방울 101">
            <a:extLst>
              <a:ext uri="{FF2B5EF4-FFF2-40B4-BE49-F238E27FC236}">
                <a16:creationId xmlns:a16="http://schemas.microsoft.com/office/drawing/2014/main" id="{05B27C5D-3129-49D9-99A1-833979AADC4C}"/>
              </a:ext>
            </a:extLst>
          </p:cNvPr>
          <p:cNvSpPr/>
          <p:nvPr/>
        </p:nvSpPr>
        <p:spPr>
          <a:xfrm rot="2571366">
            <a:off x="9735390" y="4218311"/>
            <a:ext cx="287407" cy="29628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文本框 2">
            <a:extLst>
              <a:ext uri="{FF2B5EF4-FFF2-40B4-BE49-F238E27FC236}">
                <a16:creationId xmlns:a16="http://schemas.microsoft.com/office/drawing/2014/main" id="{514916CB-172E-498A-8A57-6F036C8852F6}"/>
              </a:ext>
            </a:extLst>
          </p:cNvPr>
          <p:cNvSpPr txBox="1"/>
          <p:nvPr/>
        </p:nvSpPr>
        <p:spPr>
          <a:xfrm>
            <a:off x="832352" y="4365878"/>
            <a:ext cx="261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기타 기능 </a:t>
            </a:r>
            <a:r>
              <a:rPr lang="en-US" altLang="ko-KR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(</a:t>
            </a:r>
            <a:r>
              <a:rPr lang="ko-KR" altLang="en-US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미흡</a:t>
            </a:r>
            <a:r>
              <a:rPr lang="en-US" altLang="ko-KR" sz="1700" dirty="0">
                <a:solidFill>
                  <a:srgbClr val="24242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)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D19DE5EF-D4F5-4B39-B7B4-180D693D366C}"/>
              </a:ext>
            </a:extLst>
          </p:cNvPr>
          <p:cNvCxnSpPr>
            <a:cxnSpLocks/>
          </p:cNvCxnSpPr>
          <p:nvPr/>
        </p:nvCxnSpPr>
        <p:spPr>
          <a:xfrm flipH="1">
            <a:off x="645746" y="2115932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DF2157FB-1138-4C77-920D-94EE8C4249B7}"/>
              </a:ext>
            </a:extLst>
          </p:cNvPr>
          <p:cNvCxnSpPr>
            <a:cxnSpLocks/>
          </p:cNvCxnSpPr>
          <p:nvPr/>
        </p:nvCxnSpPr>
        <p:spPr>
          <a:xfrm flipH="1">
            <a:off x="645746" y="4279943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C4778E40-7EC3-4A86-8105-B69F368902E9}"/>
              </a:ext>
            </a:extLst>
          </p:cNvPr>
          <p:cNvSpPr txBox="1"/>
          <p:nvPr/>
        </p:nvSpPr>
        <p:spPr>
          <a:xfrm>
            <a:off x="10966756" y="3884215"/>
            <a:ext cx="969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40%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09" name="文本框 2">
            <a:extLst>
              <a:ext uri="{FF2B5EF4-FFF2-40B4-BE49-F238E27FC236}">
                <a16:creationId xmlns:a16="http://schemas.microsoft.com/office/drawing/2014/main" id="{5AADD1A3-568B-49BD-9505-B7D73E4C8CA3}"/>
              </a:ext>
            </a:extLst>
          </p:cNvPr>
          <p:cNvSpPr txBox="1"/>
          <p:nvPr/>
        </p:nvSpPr>
        <p:spPr>
          <a:xfrm>
            <a:off x="832351" y="4538911"/>
            <a:ext cx="3252591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납땜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[0%/5%]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컨트롤러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[0%/20%]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소자 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[3%/10%]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1p, 2p [4%/20%]</a:t>
            </a:r>
          </a:p>
        </p:txBody>
      </p:sp>
    </p:spTree>
    <p:extLst>
      <p:ext uri="{BB962C8B-B14F-4D97-AF65-F5344CB8AC3E}">
        <p14:creationId xmlns:p14="http://schemas.microsoft.com/office/powerpoint/2010/main" val="256376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0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686018" y="2080058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5.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추후 일정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E72A94F-1EAC-4AB0-BC1F-E8CDFCF0F4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E5BCA7-7B24-4D0B-A075-ECF818129C47}"/>
              </a:ext>
            </a:extLst>
          </p:cNvPr>
          <p:cNvSpPr/>
          <p:nvPr/>
        </p:nvSpPr>
        <p:spPr>
          <a:xfrm>
            <a:off x="8967537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9">
            <a:extLst>
              <a:ext uri="{FF2B5EF4-FFF2-40B4-BE49-F238E27FC236}">
                <a16:creationId xmlns:a16="http://schemas.microsoft.com/office/drawing/2014/main" id="{65EB8AA6-F222-427A-851D-63A7388DAB8B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1411116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8967537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11927882" cy="5833913"/>
          </a:xfrm>
          <a:prstGeom prst="rect">
            <a:avLst/>
          </a:prstGeom>
          <a:solidFill>
            <a:srgbClr val="6C6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4084943" y="822275"/>
            <a:ext cx="3985673" cy="11414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방향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4171691" y="2148279"/>
            <a:ext cx="3848618" cy="2662"/>
          </a:xfrm>
          <a:prstGeom prst="line">
            <a:avLst/>
          </a:prstGeom>
          <a:ln w="127000">
            <a:solidFill>
              <a:schemeClr val="bg1">
                <a:lumMod val="85000"/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ADF4A00-41BD-4C32-B1B5-D63F784F9F71}"/>
              </a:ext>
            </a:extLst>
          </p:cNvPr>
          <p:cNvGrpSpPr/>
          <p:nvPr/>
        </p:nvGrpSpPr>
        <p:grpSpPr>
          <a:xfrm>
            <a:off x="52413" y="2662965"/>
            <a:ext cx="4338326" cy="3266784"/>
            <a:chOff x="52413" y="2662965"/>
            <a:chExt cx="4338326" cy="3266784"/>
          </a:xfrm>
        </p:grpSpPr>
        <p:sp>
          <p:nvSpPr>
            <p:cNvPr id="61" name="文本框 2">
              <a:extLst>
                <a:ext uri="{FF2B5EF4-FFF2-40B4-BE49-F238E27FC236}">
                  <a16:creationId xmlns:a16="http://schemas.microsoft.com/office/drawing/2014/main" id="{125A49ED-7F22-43D9-A6A4-BA0C97C2FC51}"/>
                </a:ext>
              </a:extLst>
            </p:cNvPr>
            <p:cNvSpPr txBox="1"/>
            <p:nvPr/>
          </p:nvSpPr>
          <p:spPr>
            <a:xfrm>
              <a:off x="200330" y="3841613"/>
              <a:ext cx="4190409" cy="2088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화면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/1p,2p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 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소자가 아직 다 도착하지 않았으므로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소프트웨어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로 할 수 있는 것들을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최대한 완성 시키는 것을 목표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grpSp>
          <p:nvGrpSpPr>
            <p:cNvPr id="24" name="Group 14">
              <a:extLst>
                <a:ext uri="{FF2B5EF4-FFF2-40B4-BE49-F238E27FC236}">
                  <a16:creationId xmlns:a16="http://schemas.microsoft.com/office/drawing/2014/main" id="{3DC40532-CD8A-4787-B7B1-68F2A53AC8F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690076" y="2662965"/>
              <a:ext cx="942313" cy="799309"/>
              <a:chOff x="3669" y="3943"/>
              <a:chExt cx="626" cy="531"/>
            </a:xfrm>
            <a:noFill/>
          </p:grpSpPr>
          <p:sp>
            <p:nvSpPr>
              <p:cNvPr id="26" name="Freeform 16">
                <a:extLst>
                  <a:ext uri="{FF2B5EF4-FFF2-40B4-BE49-F238E27FC236}">
                    <a16:creationId xmlns:a16="http://schemas.microsoft.com/office/drawing/2014/main" id="{B78226B3-EA42-4AAE-BB10-67571F5233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9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>
                    <a:lumMod val="8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17">
                <a:extLst>
                  <a:ext uri="{FF2B5EF4-FFF2-40B4-BE49-F238E27FC236}">
                    <a16:creationId xmlns:a16="http://schemas.microsoft.com/office/drawing/2014/main" id="{35395C50-F523-476B-8CA7-43AC3B15A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8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>
                    <a:lumMod val="8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2" name="文本框 2">
              <a:extLst>
                <a:ext uri="{FF2B5EF4-FFF2-40B4-BE49-F238E27FC236}">
                  <a16:creationId xmlns:a16="http://schemas.microsoft.com/office/drawing/2014/main" id="{2D2D3A9F-EAF7-4446-A105-5E68A8B7AE2B}"/>
                </a:ext>
              </a:extLst>
            </p:cNvPr>
            <p:cNvSpPr txBox="1"/>
            <p:nvPr/>
          </p:nvSpPr>
          <p:spPr>
            <a:xfrm>
              <a:off x="52413" y="3486557"/>
              <a:ext cx="4190409" cy="4261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우선 순위</a:t>
              </a: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E2F639B-FFB4-4D5F-A916-E75CD8733315}"/>
              </a:ext>
            </a:extLst>
          </p:cNvPr>
          <p:cNvGrpSpPr/>
          <p:nvPr/>
        </p:nvGrpSpPr>
        <p:grpSpPr>
          <a:xfrm>
            <a:off x="5184143" y="2584709"/>
            <a:ext cx="12188386" cy="3623714"/>
            <a:chOff x="6249014" y="2584709"/>
            <a:chExt cx="12188386" cy="3623714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4895AD8-4DC9-4951-9105-CBD996E30977}"/>
                </a:ext>
              </a:extLst>
            </p:cNvPr>
            <p:cNvSpPr/>
            <p:nvPr/>
          </p:nvSpPr>
          <p:spPr>
            <a:xfrm>
              <a:off x="6482794" y="4431428"/>
              <a:ext cx="1558394" cy="10583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  <a:endParaRPr lang="en-US" altLang="ko-KR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게임 알고리즘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8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6C5AA99-3B0D-499C-952C-63CFC55C1F2F}"/>
                </a:ext>
              </a:extLst>
            </p:cNvPr>
            <p:cNvSpPr/>
            <p:nvPr/>
          </p:nvSpPr>
          <p:spPr>
            <a:xfrm>
              <a:off x="7334287" y="2624735"/>
              <a:ext cx="1696973" cy="7626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7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LED 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29172D7-910B-4814-9215-3736F3E374C6}"/>
                </a:ext>
              </a:extLst>
            </p:cNvPr>
            <p:cNvSpPr/>
            <p:nvPr/>
          </p:nvSpPr>
          <p:spPr>
            <a:xfrm>
              <a:off x="8971361" y="5150120"/>
              <a:ext cx="1558394" cy="10583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  <a:endParaRPr lang="en-US" altLang="ko-KR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2p 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기능</a:t>
              </a: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통신</a:t>
              </a: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)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8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F8F9804B-56E7-4DBF-9780-C4AD0998F3F2}"/>
                </a:ext>
              </a:extLst>
            </p:cNvPr>
            <p:cNvSpPr/>
            <p:nvPr/>
          </p:nvSpPr>
          <p:spPr>
            <a:xfrm>
              <a:off x="9894842" y="3347354"/>
              <a:ext cx="1546308" cy="7626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7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1p 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기능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6D5C8A7-F91D-473A-8B6A-E0FBA23CC14E}"/>
                </a:ext>
              </a:extLst>
            </p:cNvPr>
            <p:cNvGrpSpPr/>
            <p:nvPr/>
          </p:nvGrpSpPr>
          <p:grpSpPr>
            <a:xfrm>
              <a:off x="6249014" y="3390470"/>
              <a:ext cx="11381737" cy="1740626"/>
              <a:chOff x="6249014" y="3390470"/>
              <a:chExt cx="11381737" cy="1740626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255F7750-E38C-476A-8C56-082F895A3967}"/>
                  </a:ext>
                </a:extLst>
              </p:cNvPr>
              <p:cNvGrpSpPr/>
              <p:nvPr/>
            </p:nvGrpSpPr>
            <p:grpSpPr>
              <a:xfrm>
                <a:off x="6249014" y="3390470"/>
                <a:ext cx="7056460" cy="1674531"/>
                <a:chOff x="3340444" y="2897469"/>
                <a:chExt cx="7056460" cy="1674531"/>
              </a:xfrm>
            </p:grpSpPr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E5D4AC39-11FA-437E-A867-892D729A8763}"/>
                    </a:ext>
                  </a:extLst>
                </p:cNvPr>
                <p:cNvSpPr/>
                <p:nvPr/>
              </p:nvSpPr>
              <p:spPr>
                <a:xfrm>
                  <a:off x="3340444" y="2913724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C2A66FED-662F-43CD-95D0-F2A74C1078C8}"/>
                    </a:ext>
                  </a:extLst>
                </p:cNvPr>
                <p:cNvSpPr/>
                <p:nvPr/>
              </p:nvSpPr>
              <p:spPr>
                <a:xfrm>
                  <a:off x="5202571" y="2897469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0E1F0F3C-9362-418D-8439-CD724CAD3F8E}"/>
                    </a:ext>
                  </a:extLst>
                </p:cNvPr>
                <p:cNvSpPr/>
                <p:nvPr/>
              </p:nvSpPr>
              <p:spPr>
                <a:xfrm>
                  <a:off x="7692919" y="3571008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2322A953-C9F3-46F5-BE24-70CE63CAA42F}"/>
                    </a:ext>
                  </a:extLst>
                </p:cNvPr>
                <p:cNvSpPr/>
                <p:nvPr/>
              </p:nvSpPr>
              <p:spPr>
                <a:xfrm>
                  <a:off x="10253295" y="2901390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D283BB2E-A78D-4A51-B10B-6ADA1A3021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20552" y="2979226"/>
                  <a:ext cx="1" cy="1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headEnd type="oval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DB685E8C-DEF4-4578-882E-1B3717F931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3416275" y="2983503"/>
                  <a:ext cx="932377" cy="92382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C6B44E62-34CD-476F-BBCF-3284A3A97E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44372" y="2973196"/>
                  <a:ext cx="929832" cy="926348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6F151747-044E-45E4-9606-6A30108525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274206" y="2973195"/>
                  <a:ext cx="1558394" cy="1598805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CDB2EB10-4D1A-46C5-AEA4-9F7BCA5BE3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41988" y="3639621"/>
                  <a:ext cx="920443" cy="93237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>
                  <a:extLst>
                    <a:ext uri="{FF2B5EF4-FFF2-40B4-BE49-F238E27FC236}">
                      <a16:creationId xmlns:a16="http://schemas.microsoft.com/office/drawing/2014/main" id="{29257626-B17B-4647-982B-D11241C8E2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7758154" y="3643901"/>
                  <a:ext cx="932377" cy="92382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7B027B0C-F72D-458B-A940-8937177DBC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86253" y="2973195"/>
                  <a:ext cx="1638847" cy="1586746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7C0CFF20-9620-404B-874A-5955FA1511FB}"/>
                  </a:ext>
                </a:extLst>
              </p:cNvPr>
              <p:cNvGrpSpPr/>
              <p:nvPr/>
            </p:nvGrpSpPr>
            <p:grpSpPr>
              <a:xfrm>
                <a:off x="11591819" y="3390470"/>
                <a:ext cx="6038932" cy="1740626"/>
                <a:chOff x="1795304" y="2897469"/>
                <a:chExt cx="6038932" cy="1740626"/>
              </a:xfrm>
            </p:grpSpPr>
            <p:sp>
              <p:nvSpPr>
                <p:cNvPr id="68" name="타원 67">
                  <a:extLst>
                    <a:ext uri="{FF2B5EF4-FFF2-40B4-BE49-F238E27FC236}">
                      <a16:creationId xmlns:a16="http://schemas.microsoft.com/office/drawing/2014/main" id="{6C5614AB-8327-45E8-9643-1665F9AA5061}"/>
                    </a:ext>
                  </a:extLst>
                </p:cNvPr>
                <p:cNvSpPr/>
                <p:nvPr/>
              </p:nvSpPr>
              <p:spPr>
                <a:xfrm>
                  <a:off x="5202571" y="2897469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68">
                  <a:extLst>
                    <a:ext uri="{FF2B5EF4-FFF2-40B4-BE49-F238E27FC236}">
                      <a16:creationId xmlns:a16="http://schemas.microsoft.com/office/drawing/2014/main" id="{D407B5F8-F0D9-4EFB-B541-11957C948125}"/>
                    </a:ext>
                  </a:extLst>
                </p:cNvPr>
                <p:cNvSpPr/>
                <p:nvPr/>
              </p:nvSpPr>
              <p:spPr>
                <a:xfrm>
                  <a:off x="6760794" y="4494486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C051833E-AD20-4798-A8C0-3DCFAD0D05B8}"/>
                    </a:ext>
                  </a:extLst>
                </p:cNvPr>
                <p:cNvSpPr/>
                <p:nvPr/>
              </p:nvSpPr>
              <p:spPr>
                <a:xfrm>
                  <a:off x="7690627" y="3571008"/>
                  <a:ext cx="143609" cy="14360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71" name="직선 연결선 70">
                  <a:extLst>
                    <a:ext uri="{FF2B5EF4-FFF2-40B4-BE49-F238E27FC236}">
                      <a16:creationId xmlns:a16="http://schemas.microsoft.com/office/drawing/2014/main" id="{B445DBAC-D8FD-4ED3-A3CC-E053A144D5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795304" y="2979227"/>
                  <a:ext cx="1625248" cy="1580714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headEnd type="oval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>
                  <a:extLst>
                    <a:ext uri="{FF2B5EF4-FFF2-40B4-BE49-F238E27FC236}">
                      <a16:creationId xmlns:a16="http://schemas.microsoft.com/office/drawing/2014/main" id="{45872EDC-7B2F-4A0F-B069-D2A412D54F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3416275" y="2983503"/>
                  <a:ext cx="932377" cy="92382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>
                  <a:extLst>
                    <a:ext uri="{FF2B5EF4-FFF2-40B4-BE49-F238E27FC236}">
                      <a16:creationId xmlns:a16="http://schemas.microsoft.com/office/drawing/2014/main" id="{8771DBCE-CA9B-44A8-A9F8-E18780CA8C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44372" y="2973196"/>
                  <a:ext cx="929832" cy="926348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직선 연결선 73">
                  <a:extLst>
                    <a:ext uri="{FF2B5EF4-FFF2-40B4-BE49-F238E27FC236}">
                      <a16:creationId xmlns:a16="http://schemas.microsoft.com/office/drawing/2014/main" id="{C80594CD-3753-42D4-BE03-D7EFD333DB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274206" y="2973195"/>
                  <a:ext cx="1558394" cy="1598805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headEnd type="oval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>
                  <a:extLst>
                    <a:ext uri="{FF2B5EF4-FFF2-40B4-BE49-F238E27FC236}">
                      <a16:creationId xmlns:a16="http://schemas.microsoft.com/office/drawing/2014/main" id="{462A8C38-9BF0-4539-8205-FD9FD38F15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32599" y="3639621"/>
                  <a:ext cx="929832" cy="926348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BE9371B7-C65F-498C-9A4D-97E407249540}"/>
                </a:ext>
              </a:extLst>
            </p:cNvPr>
            <p:cNvSpPr/>
            <p:nvPr/>
          </p:nvSpPr>
          <p:spPr>
            <a:xfrm>
              <a:off x="12338613" y="2584709"/>
              <a:ext cx="1756908" cy="7626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7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조이스틱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F9867678-C000-47EF-BBEF-A45F9F11109B}"/>
                </a:ext>
              </a:extLst>
            </p:cNvPr>
            <p:cNvSpPr/>
            <p:nvPr/>
          </p:nvSpPr>
          <p:spPr>
            <a:xfrm>
              <a:off x="14192265" y="2584709"/>
              <a:ext cx="1756908" cy="7626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7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사운드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CA72C5AE-53C8-4EAD-8585-FF94F6721D27}"/>
                </a:ext>
              </a:extLst>
            </p:cNvPr>
            <p:cNvSpPr/>
            <p:nvPr/>
          </p:nvSpPr>
          <p:spPr>
            <a:xfrm>
              <a:off x="16680492" y="3310810"/>
              <a:ext cx="1756908" cy="7626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7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완성</a:t>
              </a: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!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8DCE5B5-05EC-4DE4-BAA7-ED7A7DC6D590}"/>
                </a:ext>
              </a:extLst>
            </p:cNvPr>
            <p:cNvSpPr/>
            <p:nvPr/>
          </p:nvSpPr>
          <p:spPr>
            <a:xfrm>
              <a:off x="10846049" y="5150120"/>
              <a:ext cx="1558394" cy="10583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  <a:endParaRPr lang="en-US" altLang="ko-KR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스위치 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8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C8CA1287-2361-4654-AA50-AB6D679CB60F}"/>
                </a:ext>
              </a:extLst>
            </p:cNvPr>
            <p:cNvSpPr/>
            <p:nvPr/>
          </p:nvSpPr>
          <p:spPr>
            <a:xfrm>
              <a:off x="13361690" y="4595796"/>
              <a:ext cx="1558394" cy="10583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  <a:endParaRPr lang="en-US" altLang="ko-KR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진동 모터</a:t>
              </a:r>
              <a:r>
                <a:rPr lang="en-US" altLang="ko-KR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구현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8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9919571E-FF7A-4352-A6DE-3F3CDD367B69}"/>
                </a:ext>
              </a:extLst>
            </p:cNvPr>
            <p:cNvSpPr/>
            <p:nvPr/>
          </p:nvSpPr>
          <p:spPr>
            <a:xfrm>
              <a:off x="15849917" y="5117447"/>
              <a:ext cx="1558394" cy="10583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</a:t>
              </a:r>
              <a:endParaRPr lang="en-US" altLang="ko-KR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solidFill>
                    <a:schemeClr val="bg1">
                      <a:lumMod val="9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납땜</a:t>
              </a:r>
              <a:endParaRPr lang="en-US" altLang="ko-KR" sz="13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●</a:t>
              </a:r>
              <a:endParaRPr lang="en-US" altLang="ko-KR" sz="8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788FB5-70BA-42EE-8DE0-3B69784FEEBA}"/>
              </a:ext>
            </a:extLst>
          </p:cNvPr>
          <p:cNvGrpSpPr/>
          <p:nvPr/>
        </p:nvGrpSpPr>
        <p:grpSpPr>
          <a:xfrm>
            <a:off x="7668721" y="2572156"/>
            <a:ext cx="4190409" cy="3076568"/>
            <a:chOff x="7668721" y="2572156"/>
            <a:chExt cx="4190409" cy="3076568"/>
          </a:xfrm>
        </p:grpSpPr>
        <p:sp>
          <p:nvSpPr>
            <p:cNvPr id="86" name="文本框 2">
              <a:extLst>
                <a:ext uri="{FF2B5EF4-FFF2-40B4-BE49-F238E27FC236}">
                  <a16:creationId xmlns:a16="http://schemas.microsoft.com/office/drawing/2014/main" id="{08A5E764-6470-42FD-A534-1973F8BE585F}"/>
                </a:ext>
              </a:extLst>
            </p:cNvPr>
            <p:cNvSpPr txBox="1"/>
            <p:nvPr/>
          </p:nvSpPr>
          <p:spPr>
            <a:xfrm>
              <a:off x="7668721" y="3652921"/>
              <a:ext cx="4190409" cy="19958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컨트롤러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/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소자</a:t>
              </a:r>
              <a:r>
                <a:rPr lang="en-US" altLang="ko-KR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/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납땜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소프트웨어가 완성되면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데이터시트를 바탕으로</a:t>
              </a:r>
              <a:endParaRPr lang="en-US" altLang="ko-KR" sz="16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Calibri Light" panose="020F0302020204030204" pitchFamily="34" charset="0"/>
                </a:rPr>
                <a:t>회로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  <a:cs typeface="Calibri Light" panose="020F0302020204030204" pitchFamily="34" charset="0"/>
                </a:rPr>
                <a:t>를 빠른 시일 내 구성</a:t>
              </a:r>
              <a:endParaRPr lang="zh-CN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方正正纤黑简体" panose="02000000000000000000" pitchFamily="2" charset="-122"/>
                <a:cs typeface="Calibri Light" panose="020F0302020204030204" pitchFamily="34" charset="0"/>
              </a:endParaRPr>
            </a:p>
          </p:txBody>
        </p:sp>
        <p:pic>
          <p:nvPicPr>
            <p:cNvPr id="23" name="그래픽 22" descr="전구">
              <a:extLst>
                <a:ext uri="{FF2B5EF4-FFF2-40B4-BE49-F238E27FC236}">
                  <a16:creationId xmlns:a16="http://schemas.microsoft.com/office/drawing/2014/main" id="{A89A6C26-E2FB-49A3-A4DE-616C033C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229516" y="257215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340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2.22222E-6 L -0.88958 -2.22222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47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8967537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11927882" cy="5833913"/>
          </a:xfrm>
          <a:prstGeom prst="rect">
            <a:avLst/>
          </a:prstGeom>
          <a:solidFill>
            <a:srgbClr val="6C6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-229882" y="766684"/>
            <a:ext cx="3985673" cy="11414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 일정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>
            <a:off x="552191" y="1093666"/>
            <a:ext cx="0" cy="897059"/>
          </a:xfrm>
          <a:prstGeom prst="line">
            <a:avLst/>
          </a:prstGeom>
          <a:ln w="127000">
            <a:solidFill>
              <a:schemeClr val="bg1">
                <a:lumMod val="85000"/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8345ACDD-47DD-40CE-96C0-D31AA57E0FE0}"/>
              </a:ext>
            </a:extLst>
          </p:cNvPr>
          <p:cNvSpPr/>
          <p:nvPr/>
        </p:nvSpPr>
        <p:spPr>
          <a:xfrm>
            <a:off x="2383656" y="2071406"/>
            <a:ext cx="1387476" cy="1285875"/>
          </a:xfrm>
          <a:prstGeom prst="roundRect">
            <a:avLst/>
          </a:prstGeom>
          <a:solidFill>
            <a:srgbClr val="F7F7F7"/>
          </a:solidFill>
          <a:ln w="63500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29D552BD-8363-4882-9DBB-1FC94F29DB8C}"/>
              </a:ext>
            </a:extLst>
          </p:cNvPr>
          <p:cNvSpPr/>
          <p:nvPr/>
        </p:nvSpPr>
        <p:spPr>
          <a:xfrm>
            <a:off x="3917181" y="2071406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C967A0D-230A-4F14-814F-E061C86E2028}"/>
              </a:ext>
            </a:extLst>
          </p:cNvPr>
          <p:cNvSpPr/>
          <p:nvPr/>
        </p:nvSpPr>
        <p:spPr>
          <a:xfrm>
            <a:off x="5450706" y="2071406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BA700252-E695-449C-B693-C9C87DBE5C74}"/>
              </a:ext>
            </a:extLst>
          </p:cNvPr>
          <p:cNvSpPr/>
          <p:nvPr/>
        </p:nvSpPr>
        <p:spPr>
          <a:xfrm>
            <a:off x="6984231" y="2071406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ACC02E75-0741-442B-8AF6-B564FB30A116}"/>
              </a:ext>
            </a:extLst>
          </p:cNvPr>
          <p:cNvSpPr/>
          <p:nvPr/>
        </p:nvSpPr>
        <p:spPr>
          <a:xfrm>
            <a:off x="8517756" y="2071406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4EF8DF6F-C94A-4450-B5FB-03369FEA016E}"/>
              </a:ext>
            </a:extLst>
          </p:cNvPr>
          <p:cNvSpPr/>
          <p:nvPr/>
        </p:nvSpPr>
        <p:spPr>
          <a:xfrm>
            <a:off x="10051281" y="2071406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E852A941-24D4-4BF6-8E57-4F8FC34A813A}"/>
              </a:ext>
            </a:extLst>
          </p:cNvPr>
          <p:cNvSpPr/>
          <p:nvPr/>
        </p:nvSpPr>
        <p:spPr>
          <a:xfrm>
            <a:off x="850131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57E71DE4-FF66-440A-98D3-2FD5A17F1212}"/>
              </a:ext>
            </a:extLst>
          </p:cNvPr>
          <p:cNvSpPr/>
          <p:nvPr/>
        </p:nvSpPr>
        <p:spPr>
          <a:xfrm>
            <a:off x="2383656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19ACBDD6-AFB0-4529-B506-5EF02FEFB2A4}"/>
              </a:ext>
            </a:extLst>
          </p:cNvPr>
          <p:cNvSpPr/>
          <p:nvPr/>
        </p:nvSpPr>
        <p:spPr>
          <a:xfrm>
            <a:off x="3917181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1AC08E9-F3AC-4FDB-9596-2C8271ECA134}"/>
              </a:ext>
            </a:extLst>
          </p:cNvPr>
          <p:cNvSpPr/>
          <p:nvPr/>
        </p:nvSpPr>
        <p:spPr>
          <a:xfrm>
            <a:off x="5450706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2E3CD659-C7EC-4466-827C-20350CAF24F5}"/>
              </a:ext>
            </a:extLst>
          </p:cNvPr>
          <p:cNvSpPr/>
          <p:nvPr/>
        </p:nvSpPr>
        <p:spPr>
          <a:xfrm>
            <a:off x="6984231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440DF2E1-624E-4E9A-8C7A-3CFACB95C9E1}"/>
              </a:ext>
            </a:extLst>
          </p:cNvPr>
          <p:cNvSpPr/>
          <p:nvPr/>
        </p:nvSpPr>
        <p:spPr>
          <a:xfrm>
            <a:off x="8517756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BCA44D95-D654-4017-B95F-547C328CF75B}"/>
              </a:ext>
            </a:extLst>
          </p:cNvPr>
          <p:cNvSpPr/>
          <p:nvPr/>
        </p:nvSpPr>
        <p:spPr>
          <a:xfrm>
            <a:off x="10051281" y="3510615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68761237-5AE4-44CD-A82F-94EDA21BB888}"/>
              </a:ext>
            </a:extLst>
          </p:cNvPr>
          <p:cNvSpPr/>
          <p:nvPr/>
        </p:nvSpPr>
        <p:spPr>
          <a:xfrm>
            <a:off x="850131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1B8E3938-40E9-48A2-902B-FB635E37455B}"/>
              </a:ext>
            </a:extLst>
          </p:cNvPr>
          <p:cNvSpPr/>
          <p:nvPr/>
        </p:nvSpPr>
        <p:spPr>
          <a:xfrm>
            <a:off x="2383656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582F0E34-DF56-47C9-8239-088648F1D399}"/>
              </a:ext>
            </a:extLst>
          </p:cNvPr>
          <p:cNvSpPr/>
          <p:nvPr/>
        </p:nvSpPr>
        <p:spPr>
          <a:xfrm>
            <a:off x="3917181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85281350-EB43-4711-951B-F79B8BE04B16}"/>
              </a:ext>
            </a:extLst>
          </p:cNvPr>
          <p:cNvSpPr/>
          <p:nvPr/>
        </p:nvSpPr>
        <p:spPr>
          <a:xfrm>
            <a:off x="5450706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484111D3-2C4A-4FE2-AF56-61247230C0EF}"/>
              </a:ext>
            </a:extLst>
          </p:cNvPr>
          <p:cNvSpPr/>
          <p:nvPr/>
        </p:nvSpPr>
        <p:spPr>
          <a:xfrm>
            <a:off x="6984231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9141228B-8AA1-4CE3-9B6F-B39F096CE5DB}"/>
              </a:ext>
            </a:extLst>
          </p:cNvPr>
          <p:cNvSpPr/>
          <p:nvPr/>
        </p:nvSpPr>
        <p:spPr>
          <a:xfrm>
            <a:off x="8517756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07C590CB-3253-4B54-A384-769B20E44002}"/>
              </a:ext>
            </a:extLst>
          </p:cNvPr>
          <p:cNvSpPr/>
          <p:nvPr/>
        </p:nvSpPr>
        <p:spPr>
          <a:xfrm>
            <a:off x="10051281" y="4949824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4EADABA-A831-4B08-81EA-D23CA6D0C452}"/>
              </a:ext>
            </a:extLst>
          </p:cNvPr>
          <p:cNvSpPr txBox="1"/>
          <p:nvPr/>
        </p:nvSpPr>
        <p:spPr>
          <a:xfrm>
            <a:off x="2724969" y="2119223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A1F7A4D-73E8-403A-80D4-54B44A37D155}"/>
              </a:ext>
            </a:extLst>
          </p:cNvPr>
          <p:cNvSpPr txBox="1"/>
          <p:nvPr/>
        </p:nvSpPr>
        <p:spPr>
          <a:xfrm>
            <a:off x="4258494" y="2119223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D7EE5FE-CA26-4973-8AC0-8508389B6AC1}"/>
              </a:ext>
            </a:extLst>
          </p:cNvPr>
          <p:cNvSpPr txBox="1"/>
          <p:nvPr/>
        </p:nvSpPr>
        <p:spPr>
          <a:xfrm>
            <a:off x="5767797" y="2119223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BB14C8D-2ED6-4CB7-84CA-1DD2FA8A8F61}"/>
              </a:ext>
            </a:extLst>
          </p:cNvPr>
          <p:cNvSpPr txBox="1"/>
          <p:nvPr/>
        </p:nvSpPr>
        <p:spPr>
          <a:xfrm>
            <a:off x="7311666" y="2119223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EBB37BE-6790-4459-94E0-EF738B8C6533}"/>
              </a:ext>
            </a:extLst>
          </p:cNvPr>
          <p:cNvSpPr txBox="1"/>
          <p:nvPr/>
        </p:nvSpPr>
        <p:spPr>
          <a:xfrm>
            <a:off x="8845191" y="2119223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CF9803-65E4-4A7D-BA4C-3BC286E50E2F}"/>
              </a:ext>
            </a:extLst>
          </p:cNvPr>
          <p:cNvSpPr txBox="1"/>
          <p:nvPr/>
        </p:nvSpPr>
        <p:spPr>
          <a:xfrm>
            <a:off x="10378716" y="2119223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785BC21-1B9B-436F-AA19-50B6EBCC15F4}"/>
              </a:ext>
            </a:extLst>
          </p:cNvPr>
          <p:cNvSpPr txBox="1"/>
          <p:nvPr/>
        </p:nvSpPr>
        <p:spPr>
          <a:xfrm>
            <a:off x="5767797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AFA6603-71AA-482A-993D-015382B84DCE}"/>
              </a:ext>
            </a:extLst>
          </p:cNvPr>
          <p:cNvSpPr txBox="1"/>
          <p:nvPr/>
        </p:nvSpPr>
        <p:spPr>
          <a:xfrm>
            <a:off x="7311666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11/15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0C99F49-D19C-408B-856B-67659966F5BE}"/>
              </a:ext>
            </a:extLst>
          </p:cNvPr>
          <p:cNvSpPr txBox="1"/>
          <p:nvPr/>
        </p:nvSpPr>
        <p:spPr>
          <a:xfrm>
            <a:off x="8845191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11/16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20897F7-570A-44F7-A629-BD8687F4E910}"/>
              </a:ext>
            </a:extLst>
          </p:cNvPr>
          <p:cNvSpPr txBox="1"/>
          <p:nvPr/>
        </p:nvSpPr>
        <p:spPr>
          <a:xfrm>
            <a:off x="10378716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11/17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F926BC-2666-42C7-A77D-6DFE53FCD623}"/>
              </a:ext>
            </a:extLst>
          </p:cNvPr>
          <p:cNvSpPr txBox="1"/>
          <p:nvPr/>
        </p:nvSpPr>
        <p:spPr>
          <a:xfrm>
            <a:off x="4244616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C6C57D1-C580-4A17-8FE4-DE44CF2180FD}"/>
              </a:ext>
            </a:extLst>
          </p:cNvPr>
          <p:cNvSpPr txBox="1"/>
          <p:nvPr/>
        </p:nvSpPr>
        <p:spPr>
          <a:xfrm>
            <a:off x="2711091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776AE23-B785-4F30-B871-1BACE684B50D}"/>
              </a:ext>
            </a:extLst>
          </p:cNvPr>
          <p:cNvSpPr txBox="1"/>
          <p:nvPr/>
        </p:nvSpPr>
        <p:spPr>
          <a:xfrm>
            <a:off x="1177566" y="3510615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47CDCF-C74B-448E-A79B-2ABC3E06AA05}"/>
              </a:ext>
            </a:extLst>
          </p:cNvPr>
          <p:cNvSpPr txBox="1"/>
          <p:nvPr/>
        </p:nvSpPr>
        <p:spPr>
          <a:xfrm>
            <a:off x="5767797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11/21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26749C4-99D5-4FDA-8E41-53FACA78265D}"/>
              </a:ext>
            </a:extLst>
          </p:cNvPr>
          <p:cNvSpPr txBox="1"/>
          <p:nvPr/>
        </p:nvSpPr>
        <p:spPr>
          <a:xfrm>
            <a:off x="7311666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11/22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085532E-67CB-4FD9-A7CD-ADD88A2E29D4}"/>
              </a:ext>
            </a:extLst>
          </p:cNvPr>
          <p:cNvSpPr txBox="1"/>
          <p:nvPr/>
        </p:nvSpPr>
        <p:spPr>
          <a:xfrm>
            <a:off x="8845191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11/23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137C6A3-B80A-476D-AB44-70503BA9B82C}"/>
              </a:ext>
            </a:extLst>
          </p:cNvPr>
          <p:cNvSpPr txBox="1"/>
          <p:nvPr/>
        </p:nvSpPr>
        <p:spPr>
          <a:xfrm>
            <a:off x="10378716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672967A-5D9B-4EA4-BF36-E1418B86623B}"/>
              </a:ext>
            </a:extLst>
          </p:cNvPr>
          <p:cNvSpPr txBox="1"/>
          <p:nvPr/>
        </p:nvSpPr>
        <p:spPr>
          <a:xfrm>
            <a:off x="4244616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11/20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983ECBD-2099-4BC4-9BEE-F54FF6770F32}"/>
              </a:ext>
            </a:extLst>
          </p:cNvPr>
          <p:cNvSpPr txBox="1"/>
          <p:nvPr/>
        </p:nvSpPr>
        <p:spPr>
          <a:xfrm>
            <a:off x="2711091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11/19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4D92BA7-C755-4EC1-8E1F-47626811FD23}"/>
              </a:ext>
            </a:extLst>
          </p:cNvPr>
          <p:cNvSpPr txBox="1"/>
          <p:nvPr/>
        </p:nvSpPr>
        <p:spPr>
          <a:xfrm>
            <a:off x="1177566" y="4954679"/>
            <a:ext cx="7326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11/18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1A87E9A0-000E-4C3A-9D5B-1FE6897B5794}"/>
              </a:ext>
            </a:extLst>
          </p:cNvPr>
          <p:cNvCxnSpPr>
            <a:cxnSpLocks/>
          </p:cNvCxnSpPr>
          <p:nvPr/>
        </p:nvCxnSpPr>
        <p:spPr>
          <a:xfrm>
            <a:off x="4733925" y="2823236"/>
            <a:ext cx="6161906" cy="0"/>
          </a:xfrm>
          <a:prstGeom prst="line">
            <a:avLst/>
          </a:prstGeom>
          <a:ln w="3810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타원 91">
            <a:extLst>
              <a:ext uri="{FF2B5EF4-FFF2-40B4-BE49-F238E27FC236}">
                <a16:creationId xmlns:a16="http://schemas.microsoft.com/office/drawing/2014/main" id="{91166FB0-A3A3-408E-B422-7D77C1B1E4AE}"/>
              </a:ext>
            </a:extLst>
          </p:cNvPr>
          <p:cNvSpPr/>
          <p:nvPr/>
        </p:nvSpPr>
        <p:spPr>
          <a:xfrm>
            <a:off x="10708901" y="2634707"/>
            <a:ext cx="373859" cy="37705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07936B2E-F2F3-4647-A4B4-F22CBDE9019D}"/>
              </a:ext>
            </a:extLst>
          </p:cNvPr>
          <p:cNvSpPr/>
          <p:nvPr/>
        </p:nvSpPr>
        <p:spPr>
          <a:xfrm>
            <a:off x="4339299" y="2553430"/>
            <a:ext cx="535035" cy="5396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A7A6DB4-F811-47BB-9B73-C142324F2864}"/>
              </a:ext>
            </a:extLst>
          </p:cNvPr>
          <p:cNvSpPr txBox="1"/>
          <p:nvPr/>
        </p:nvSpPr>
        <p:spPr>
          <a:xfrm>
            <a:off x="5539934" y="2575204"/>
            <a:ext cx="29047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화면</a:t>
            </a:r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2p</a:t>
            </a:r>
            <a:endParaRPr lang="ko-KR" altLang="en-US" sz="25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DE0F8DF-1DD8-40DF-B3A7-42436F1E8FE0}"/>
              </a:ext>
            </a:extLst>
          </p:cNvPr>
          <p:cNvSpPr txBox="1"/>
          <p:nvPr/>
        </p:nvSpPr>
        <p:spPr>
          <a:xfrm>
            <a:off x="4419888" y="2580639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9BC63FBA-07EA-4195-A3BF-FBF0F4518F3C}"/>
              </a:ext>
            </a:extLst>
          </p:cNvPr>
          <p:cNvCxnSpPr>
            <a:cxnSpLocks/>
          </p:cNvCxnSpPr>
          <p:nvPr/>
        </p:nvCxnSpPr>
        <p:spPr>
          <a:xfrm flipV="1">
            <a:off x="1634836" y="4232663"/>
            <a:ext cx="9260995" cy="29782"/>
          </a:xfrm>
          <a:prstGeom prst="line">
            <a:avLst/>
          </a:prstGeom>
          <a:ln w="3810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타원 96">
            <a:extLst>
              <a:ext uri="{FF2B5EF4-FFF2-40B4-BE49-F238E27FC236}">
                <a16:creationId xmlns:a16="http://schemas.microsoft.com/office/drawing/2014/main" id="{A57F521C-4346-4F24-8B28-0B8611BCC68C}"/>
              </a:ext>
            </a:extLst>
          </p:cNvPr>
          <p:cNvSpPr/>
          <p:nvPr/>
        </p:nvSpPr>
        <p:spPr>
          <a:xfrm>
            <a:off x="10708901" y="4044134"/>
            <a:ext cx="373859" cy="37705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0DC0935F-04B6-424F-AE1E-FF00E4BA72EA}"/>
              </a:ext>
            </a:extLst>
          </p:cNvPr>
          <p:cNvSpPr/>
          <p:nvPr/>
        </p:nvSpPr>
        <p:spPr>
          <a:xfrm>
            <a:off x="1305607" y="3962857"/>
            <a:ext cx="535035" cy="5396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A69CEA8-770C-47E6-8923-6C229833BEA6}"/>
              </a:ext>
            </a:extLst>
          </p:cNvPr>
          <p:cNvSpPr txBox="1"/>
          <p:nvPr/>
        </p:nvSpPr>
        <p:spPr>
          <a:xfrm>
            <a:off x="5448381" y="3987114"/>
            <a:ext cx="20241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1p, </a:t>
            </a:r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컨트롤러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669686A-3F67-42FB-83F1-EE9DB582FFCD}"/>
              </a:ext>
            </a:extLst>
          </p:cNvPr>
          <p:cNvSpPr txBox="1"/>
          <p:nvPr/>
        </p:nvSpPr>
        <p:spPr>
          <a:xfrm>
            <a:off x="1386196" y="3990066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811916EA-E76E-4C9A-B24B-E307B705AA6E}"/>
              </a:ext>
            </a:extLst>
          </p:cNvPr>
          <p:cNvCxnSpPr>
            <a:cxnSpLocks/>
          </p:cNvCxnSpPr>
          <p:nvPr/>
        </p:nvCxnSpPr>
        <p:spPr>
          <a:xfrm flipV="1">
            <a:off x="1634836" y="5636564"/>
            <a:ext cx="9260995" cy="29782"/>
          </a:xfrm>
          <a:prstGeom prst="line">
            <a:avLst/>
          </a:prstGeom>
          <a:ln w="3810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타원 101">
            <a:extLst>
              <a:ext uri="{FF2B5EF4-FFF2-40B4-BE49-F238E27FC236}">
                <a16:creationId xmlns:a16="http://schemas.microsoft.com/office/drawing/2014/main" id="{D7DED88B-0099-450B-B18C-AFA6F9782D9A}"/>
              </a:ext>
            </a:extLst>
          </p:cNvPr>
          <p:cNvSpPr/>
          <p:nvPr/>
        </p:nvSpPr>
        <p:spPr>
          <a:xfrm>
            <a:off x="10708901" y="5448035"/>
            <a:ext cx="373859" cy="37705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D5BFF05B-8827-41AE-BF7F-BC91259929DA}"/>
              </a:ext>
            </a:extLst>
          </p:cNvPr>
          <p:cNvSpPr/>
          <p:nvPr/>
        </p:nvSpPr>
        <p:spPr>
          <a:xfrm>
            <a:off x="1305607" y="5366758"/>
            <a:ext cx="535035" cy="53961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CB94300-333B-4D45-86E0-CD4972B39795}"/>
              </a:ext>
            </a:extLst>
          </p:cNvPr>
          <p:cNvSpPr txBox="1"/>
          <p:nvPr/>
        </p:nvSpPr>
        <p:spPr>
          <a:xfrm>
            <a:off x="5450707" y="5392294"/>
            <a:ext cx="33762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진동모터</a:t>
            </a:r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사운드</a:t>
            </a:r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납땜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14445A6-C84E-4DAD-87FC-9600F9DFC9DC}"/>
              </a:ext>
            </a:extLst>
          </p:cNvPr>
          <p:cNvSpPr txBox="1"/>
          <p:nvPr/>
        </p:nvSpPr>
        <p:spPr>
          <a:xfrm>
            <a:off x="1386196" y="5393967"/>
            <a:ext cx="3140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5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</a:t>
            </a:r>
            <a:endParaRPr lang="ko-KR" altLang="en-US" sz="2500" dirty="0" err="1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20D6F2AE-CE81-4E15-AB8D-B8FCCDE7151B}"/>
              </a:ext>
            </a:extLst>
          </p:cNvPr>
          <p:cNvSpPr/>
          <p:nvPr/>
        </p:nvSpPr>
        <p:spPr>
          <a:xfrm>
            <a:off x="850131" y="2065531"/>
            <a:ext cx="1387476" cy="1285875"/>
          </a:xfrm>
          <a:prstGeom prst="roundRect">
            <a:avLst/>
          </a:prstGeom>
          <a:solidFill>
            <a:srgbClr val="F7F7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6A57542A-7D85-4F33-B2D6-8AC4C9C65BC4}"/>
              </a:ext>
            </a:extLst>
          </p:cNvPr>
          <p:cNvSpPr txBox="1"/>
          <p:nvPr/>
        </p:nvSpPr>
        <p:spPr>
          <a:xfrm>
            <a:off x="1190789" y="2119223"/>
            <a:ext cx="704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11/4</a:t>
            </a:r>
            <a:endParaRPr lang="ko-KR" altLang="en-US" sz="1500" dirty="0" err="1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36AC1D23-9656-4761-81D5-F9D19396B313}"/>
              </a:ext>
            </a:extLst>
          </p:cNvPr>
          <p:cNvSpPr txBox="1"/>
          <p:nvPr/>
        </p:nvSpPr>
        <p:spPr>
          <a:xfrm>
            <a:off x="2706488" y="2430417"/>
            <a:ext cx="8007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중간</a:t>
            </a:r>
            <a:endParaRPr lang="en-US" altLang="ko-KR" sz="25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l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발표</a:t>
            </a:r>
          </a:p>
        </p:txBody>
      </p:sp>
    </p:spTree>
    <p:extLst>
      <p:ext uri="{BB962C8B-B14F-4D97-AF65-F5344CB8AC3E}">
        <p14:creationId xmlns:p14="http://schemas.microsoft.com/office/powerpoint/2010/main" val="266170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686018" y="2080058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6. Q&amp;A</a:t>
            </a:r>
            <a:endParaRPr lang="ko-KR" altLang="en-US" sz="6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E72A94F-1EAC-4AB0-BC1F-E8CDFCF0F4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E5BCA7-7B24-4D0B-A075-ECF818129C47}"/>
              </a:ext>
            </a:extLst>
          </p:cNvPr>
          <p:cNvSpPr/>
          <p:nvPr/>
        </p:nvSpPr>
        <p:spPr>
          <a:xfrm>
            <a:off x="10828878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9">
            <a:extLst>
              <a:ext uri="{FF2B5EF4-FFF2-40B4-BE49-F238E27FC236}">
                <a16:creationId xmlns:a16="http://schemas.microsoft.com/office/drawing/2014/main" id="{65EB8AA6-F222-427A-851D-63A7388DAB8B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06542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835488" y="2548744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 구성</a:t>
            </a:r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역할 분담</a:t>
            </a:r>
            <a:endParaRPr lang="en-US" altLang="ko-KR" sz="6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팀원 별 기여도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0BC5EFC-1547-4EA3-89C9-DD4AB5C15E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743B002-B6B9-450C-AF38-45FD1DF94FF8}"/>
              </a:ext>
            </a:extLst>
          </p:cNvPr>
          <p:cNvSpPr/>
          <p:nvPr/>
        </p:nvSpPr>
        <p:spPr>
          <a:xfrm>
            <a:off x="-1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9">
            <a:extLst>
              <a:ext uri="{FF2B5EF4-FFF2-40B4-BE49-F238E27FC236}">
                <a16:creationId xmlns:a16="http://schemas.microsoft.com/office/drawing/2014/main" id="{5D5A7862-B62F-443A-B2AF-5F942155672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79864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32059" y="927105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651763" y="1136336"/>
            <a:ext cx="2357159" cy="13393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 구성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</a:t>
            </a:r>
          </a:p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역할 분담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0" y="1173658"/>
            <a:ext cx="1" cy="1425505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0073FE-F0F7-4990-B9E4-F3D2C26385E6}"/>
              </a:ext>
            </a:extLst>
          </p:cNvPr>
          <p:cNvSpPr txBox="1"/>
          <p:nvPr/>
        </p:nvSpPr>
        <p:spPr>
          <a:xfrm>
            <a:off x="1767445" y="4139076"/>
            <a:ext cx="151775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발표</a:t>
            </a:r>
            <a:r>
              <a:rPr lang="en-US" altLang="ko-KR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ppt</a:t>
            </a:r>
            <a:endParaRPr lang="ko-KR" altLang="en-US" sz="25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BE3601-4FBC-45B8-B76E-2C3B919C5017}"/>
              </a:ext>
            </a:extLst>
          </p:cNvPr>
          <p:cNvSpPr txBox="1"/>
          <p:nvPr/>
        </p:nvSpPr>
        <p:spPr>
          <a:xfrm>
            <a:off x="6296614" y="4179724"/>
            <a:ext cx="965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코딩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33795A4-7606-4120-98FB-9270C1660D48}"/>
              </a:ext>
            </a:extLst>
          </p:cNvPr>
          <p:cNvGrpSpPr/>
          <p:nvPr/>
        </p:nvGrpSpPr>
        <p:grpSpPr>
          <a:xfrm>
            <a:off x="6222398" y="3066093"/>
            <a:ext cx="1113631" cy="1113631"/>
            <a:chOff x="6222398" y="3066093"/>
            <a:chExt cx="1113631" cy="1113631"/>
          </a:xfrm>
        </p:grpSpPr>
        <p:pic>
          <p:nvPicPr>
            <p:cNvPr id="21" name="그래픽 20" descr="랩톱">
              <a:extLst>
                <a:ext uri="{FF2B5EF4-FFF2-40B4-BE49-F238E27FC236}">
                  <a16:creationId xmlns:a16="http://schemas.microsoft.com/office/drawing/2014/main" id="{45FDA325-47B7-4D02-96D3-EC96D7E96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22398" y="3066093"/>
              <a:ext cx="1113631" cy="1113631"/>
            </a:xfrm>
            <a:prstGeom prst="rect">
              <a:avLst/>
            </a:prstGeom>
          </p:spPr>
        </p:pic>
        <p:pic>
          <p:nvPicPr>
            <p:cNvPr id="22" name="그래픽 21" descr="톱니바퀴">
              <a:extLst>
                <a:ext uri="{FF2B5EF4-FFF2-40B4-BE49-F238E27FC236}">
                  <a16:creationId xmlns:a16="http://schemas.microsoft.com/office/drawing/2014/main" id="{CEB53371-B8D0-469A-A55C-E46F61B14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581184" y="3372789"/>
              <a:ext cx="396614" cy="396614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C0EF151-9DFF-4E52-96FC-228BD0E577D6}"/>
              </a:ext>
            </a:extLst>
          </p:cNvPr>
          <p:cNvSpPr txBox="1"/>
          <p:nvPr/>
        </p:nvSpPr>
        <p:spPr>
          <a:xfrm>
            <a:off x="8419402" y="4239133"/>
            <a:ext cx="965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회로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BAC7E94-4C31-4B85-8EE1-10D1A49968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402" y="3098096"/>
            <a:ext cx="1049624" cy="1049624"/>
          </a:xfrm>
          <a:prstGeom prst="rect">
            <a:avLst/>
          </a:prstGeom>
        </p:spPr>
      </p:pic>
      <p:pic>
        <p:nvPicPr>
          <p:cNvPr id="25" name="그래픽 24" descr="교사">
            <a:extLst>
              <a:ext uri="{FF2B5EF4-FFF2-40B4-BE49-F238E27FC236}">
                <a16:creationId xmlns:a16="http://schemas.microsoft.com/office/drawing/2014/main" id="{7C65F8FC-D1E9-4D54-AA8F-09EC0850E6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43721" y="3140307"/>
            <a:ext cx="965201" cy="96520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-1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7A3969D-E2BD-4B48-A15B-7269E10F5378}"/>
              </a:ext>
            </a:extLst>
          </p:cNvPr>
          <p:cNvGrpSpPr/>
          <p:nvPr/>
        </p:nvGrpSpPr>
        <p:grpSpPr>
          <a:xfrm>
            <a:off x="1565386" y="2920434"/>
            <a:ext cx="1921870" cy="2518579"/>
            <a:chOff x="921419" y="1291372"/>
            <a:chExt cx="1584176" cy="187220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AADB7FC5-162F-43CE-86AE-24668E2590B1}"/>
                </a:ext>
              </a:extLst>
            </p:cNvPr>
            <p:cNvSpPr/>
            <p:nvPr/>
          </p:nvSpPr>
          <p:spPr>
            <a:xfrm>
              <a:off x="921419" y="2643758"/>
              <a:ext cx="1584176" cy="519822"/>
            </a:xfrm>
            <a:prstGeom prst="rect">
              <a:avLst/>
            </a:prstGeom>
            <a:solidFill>
              <a:srgbClr val="504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35B8D53-2876-4688-9F4B-06164F696796}"/>
                </a:ext>
              </a:extLst>
            </p:cNvPr>
            <p:cNvSpPr/>
            <p:nvPr/>
          </p:nvSpPr>
          <p:spPr>
            <a:xfrm>
              <a:off x="921419" y="1291372"/>
              <a:ext cx="1584176" cy="1872208"/>
            </a:xfrm>
            <a:prstGeom prst="rect">
              <a:avLst/>
            </a:prstGeom>
            <a:noFill/>
            <a:ln w="25400" cap="rnd">
              <a:solidFill>
                <a:srgbClr val="504F4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C657355C-04BB-406B-85AB-27293FDFD360}"/>
              </a:ext>
            </a:extLst>
          </p:cNvPr>
          <p:cNvSpPr txBox="1"/>
          <p:nvPr/>
        </p:nvSpPr>
        <p:spPr>
          <a:xfrm flipH="1">
            <a:off x="1606466" y="4801316"/>
            <a:ext cx="18397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20153055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오재홍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B5FA01E-F1C4-412A-B473-45E68FE852E6}"/>
              </a:ext>
            </a:extLst>
          </p:cNvPr>
          <p:cNvGrpSpPr/>
          <p:nvPr/>
        </p:nvGrpSpPr>
        <p:grpSpPr>
          <a:xfrm>
            <a:off x="5134786" y="2920434"/>
            <a:ext cx="5491827" cy="2518579"/>
            <a:chOff x="921419" y="1291372"/>
            <a:chExt cx="1584176" cy="1872208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0F085E9-6BD5-4374-8333-FB7BBF310671}"/>
                </a:ext>
              </a:extLst>
            </p:cNvPr>
            <p:cNvSpPr/>
            <p:nvPr/>
          </p:nvSpPr>
          <p:spPr>
            <a:xfrm>
              <a:off x="921419" y="2643758"/>
              <a:ext cx="1584176" cy="519822"/>
            </a:xfrm>
            <a:prstGeom prst="rect">
              <a:avLst/>
            </a:prstGeom>
            <a:solidFill>
              <a:srgbClr val="504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B15F52A-34DF-4B29-B6F2-DE9B0EA50006}"/>
                </a:ext>
              </a:extLst>
            </p:cNvPr>
            <p:cNvSpPr/>
            <p:nvPr/>
          </p:nvSpPr>
          <p:spPr>
            <a:xfrm>
              <a:off x="921419" y="1291372"/>
              <a:ext cx="1584176" cy="1872208"/>
            </a:xfrm>
            <a:prstGeom prst="rect">
              <a:avLst/>
            </a:prstGeom>
            <a:noFill/>
            <a:ln w="25400" cap="rnd">
              <a:solidFill>
                <a:srgbClr val="504F4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B475AAB-483D-4B1E-8770-8D60E032AF95}"/>
              </a:ext>
            </a:extLst>
          </p:cNvPr>
          <p:cNvSpPr txBox="1"/>
          <p:nvPr/>
        </p:nvSpPr>
        <p:spPr>
          <a:xfrm flipH="1">
            <a:off x="6960844" y="4801316"/>
            <a:ext cx="1839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5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dirty="0"/>
              <a:t>20171528</a:t>
            </a:r>
            <a:r>
              <a:rPr lang="ko-KR" altLang="en-US" dirty="0"/>
              <a:t> </a:t>
            </a:r>
            <a:r>
              <a:rPr lang="ko-KR" altLang="en-US" dirty="0" err="1"/>
              <a:t>허윤지</a:t>
            </a:r>
            <a:endParaRPr lang="ko-KR" altLang="en-US" dirty="0"/>
          </a:p>
          <a:p>
            <a:r>
              <a:rPr lang="en-US" altLang="ko-KR" dirty="0"/>
              <a:t>20153034</a:t>
            </a:r>
            <a:r>
              <a:rPr lang="ko-KR" altLang="en-US" dirty="0"/>
              <a:t> </a:t>
            </a:r>
            <a:r>
              <a:rPr lang="ko-KR" altLang="en-US" dirty="0" err="1"/>
              <a:t>서동하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909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98088" y="938262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598829" y="544984"/>
            <a:ext cx="2357159" cy="13393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팀원 별 기여도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1" y="1173658"/>
            <a:ext cx="1" cy="978415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-1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26" name="直接连接符 50">
            <a:extLst>
              <a:ext uri="{FF2B5EF4-FFF2-40B4-BE49-F238E27FC236}">
                <a16:creationId xmlns:a16="http://schemas.microsoft.com/office/drawing/2014/main" id="{D7A16FEC-E6EC-4D09-A5BF-88FAC1383104}"/>
              </a:ext>
            </a:extLst>
          </p:cNvPr>
          <p:cNvCxnSpPr/>
          <p:nvPr/>
        </p:nvCxnSpPr>
        <p:spPr>
          <a:xfrm>
            <a:off x="932266" y="2588964"/>
            <a:ext cx="0" cy="3401492"/>
          </a:xfrm>
          <a:prstGeom prst="line">
            <a:avLst/>
          </a:prstGeom>
          <a:noFill/>
          <a:ln w="6350" cap="flat" cmpd="sng" algn="ctr">
            <a:solidFill>
              <a:srgbClr val="2C3637"/>
            </a:solidFill>
            <a:prstDash val="dash"/>
            <a:miter lim="800000"/>
            <a:headEnd type="oval" w="med" len="med"/>
            <a:tailEnd type="oval" w="med" len="med"/>
          </a:ln>
          <a:effectLst/>
        </p:spPr>
      </p:cxnSp>
      <p:sp>
        <p:nvSpPr>
          <p:cNvPr id="28" name="Freeform 6">
            <a:extLst>
              <a:ext uri="{FF2B5EF4-FFF2-40B4-BE49-F238E27FC236}">
                <a16:creationId xmlns:a16="http://schemas.microsoft.com/office/drawing/2014/main" id="{684CFCBB-F1CF-4A6E-A2C7-C2CAA1E143B7}"/>
              </a:ext>
            </a:extLst>
          </p:cNvPr>
          <p:cNvSpPr>
            <a:spLocks/>
          </p:cNvSpPr>
          <p:nvPr/>
        </p:nvSpPr>
        <p:spPr bwMode="auto">
          <a:xfrm>
            <a:off x="1334583" y="2642957"/>
            <a:ext cx="198795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9AF88B25-E158-46F5-8EBA-1E1CD37C3227}"/>
              </a:ext>
            </a:extLst>
          </p:cNvPr>
          <p:cNvSpPr>
            <a:spLocks/>
          </p:cNvSpPr>
          <p:nvPr/>
        </p:nvSpPr>
        <p:spPr bwMode="auto">
          <a:xfrm>
            <a:off x="1334584" y="3012355"/>
            <a:ext cx="196778" cy="846064"/>
          </a:xfrm>
          <a:custGeom>
            <a:avLst/>
            <a:gdLst>
              <a:gd name="T0" fmla="*/ 11 w 68"/>
              <a:gd name="T1" fmla="*/ 0 h 128"/>
              <a:gd name="T2" fmla="*/ 57 w 68"/>
              <a:gd name="T3" fmla="*/ 0 h 128"/>
              <a:gd name="T4" fmla="*/ 68 w 68"/>
              <a:gd name="T5" fmla="*/ 11 h 128"/>
              <a:gd name="T6" fmla="*/ 68 w 68"/>
              <a:gd name="T7" fmla="*/ 128 h 128"/>
              <a:gd name="T8" fmla="*/ 0 w 68"/>
              <a:gd name="T9" fmla="*/ 128 h 128"/>
              <a:gd name="T10" fmla="*/ 0 w 68"/>
              <a:gd name="T11" fmla="*/ 11 h 128"/>
              <a:gd name="T12" fmla="*/ 11 w 68"/>
              <a:gd name="T1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70AD47">
              <a:lumMod val="75000"/>
            </a:srgb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7" name="Freeform 8">
            <a:extLst>
              <a:ext uri="{FF2B5EF4-FFF2-40B4-BE49-F238E27FC236}">
                <a16:creationId xmlns:a16="http://schemas.microsoft.com/office/drawing/2014/main" id="{F7D4645D-C0D2-488E-A6A6-3D869ACDB6B3}"/>
              </a:ext>
            </a:extLst>
          </p:cNvPr>
          <p:cNvSpPr>
            <a:spLocks/>
          </p:cNvSpPr>
          <p:nvPr/>
        </p:nvSpPr>
        <p:spPr bwMode="auto">
          <a:xfrm>
            <a:off x="1588243" y="2642957"/>
            <a:ext cx="198795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Freeform 9">
            <a:extLst>
              <a:ext uri="{FF2B5EF4-FFF2-40B4-BE49-F238E27FC236}">
                <a16:creationId xmlns:a16="http://schemas.microsoft.com/office/drawing/2014/main" id="{0EA62C9B-DA74-4A98-A296-5754ED2BFA7D}"/>
              </a:ext>
            </a:extLst>
          </p:cNvPr>
          <p:cNvSpPr>
            <a:spLocks/>
          </p:cNvSpPr>
          <p:nvPr/>
        </p:nvSpPr>
        <p:spPr bwMode="auto">
          <a:xfrm>
            <a:off x="1841902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B5B14234-709A-43FB-B5FC-53E01A83FC9F}"/>
              </a:ext>
            </a:extLst>
          </p:cNvPr>
          <p:cNvSpPr>
            <a:spLocks/>
          </p:cNvSpPr>
          <p:nvPr/>
        </p:nvSpPr>
        <p:spPr bwMode="auto">
          <a:xfrm>
            <a:off x="2096629" y="2642957"/>
            <a:ext cx="199863" cy="1215461"/>
          </a:xfrm>
          <a:custGeom>
            <a:avLst/>
            <a:gdLst>
              <a:gd name="T0" fmla="*/ 12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2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F7311CF3-1E1B-4229-BBAF-EFD07C4F9ECC}"/>
              </a:ext>
            </a:extLst>
          </p:cNvPr>
          <p:cNvSpPr>
            <a:spLocks/>
          </p:cNvSpPr>
          <p:nvPr/>
        </p:nvSpPr>
        <p:spPr bwMode="auto">
          <a:xfrm>
            <a:off x="1588244" y="3012356"/>
            <a:ext cx="197841" cy="846064"/>
          </a:xfrm>
          <a:custGeom>
            <a:avLst/>
            <a:gdLst>
              <a:gd name="T0" fmla="*/ 11 w 68"/>
              <a:gd name="T1" fmla="*/ 0 h 215"/>
              <a:gd name="T2" fmla="*/ 57 w 68"/>
              <a:gd name="T3" fmla="*/ 0 h 215"/>
              <a:gd name="T4" fmla="*/ 68 w 68"/>
              <a:gd name="T5" fmla="*/ 11 h 215"/>
              <a:gd name="T6" fmla="*/ 68 w 68"/>
              <a:gd name="T7" fmla="*/ 215 h 215"/>
              <a:gd name="T8" fmla="*/ 0 w 68"/>
              <a:gd name="T9" fmla="*/ 215 h 215"/>
              <a:gd name="T10" fmla="*/ 0 w 68"/>
              <a:gd name="T11" fmla="*/ 11 h 215"/>
              <a:gd name="T12" fmla="*/ 11 w 68"/>
              <a:gd name="T13" fmla="*/ 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5"/>
                  <a:pt x="68" y="215"/>
                  <a:pt x="68" y="215"/>
                </a:cubicBezTo>
                <a:cubicBezTo>
                  <a:pt x="0" y="215"/>
                  <a:pt x="0" y="215"/>
                  <a:pt x="0" y="21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40937D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Freeform 12">
            <a:extLst>
              <a:ext uri="{FF2B5EF4-FFF2-40B4-BE49-F238E27FC236}">
                <a16:creationId xmlns:a16="http://schemas.microsoft.com/office/drawing/2014/main" id="{6761521B-B675-4901-8986-FB1477B639F3}"/>
              </a:ext>
            </a:extLst>
          </p:cNvPr>
          <p:cNvSpPr>
            <a:spLocks/>
          </p:cNvSpPr>
          <p:nvPr/>
        </p:nvSpPr>
        <p:spPr bwMode="auto">
          <a:xfrm>
            <a:off x="1841903" y="2661738"/>
            <a:ext cx="198318" cy="1196678"/>
          </a:xfrm>
          <a:custGeom>
            <a:avLst/>
            <a:gdLst>
              <a:gd name="T0" fmla="*/ 11 w 68"/>
              <a:gd name="T1" fmla="*/ 0 h 305"/>
              <a:gd name="T2" fmla="*/ 57 w 68"/>
              <a:gd name="T3" fmla="*/ 0 h 305"/>
              <a:gd name="T4" fmla="*/ 68 w 68"/>
              <a:gd name="T5" fmla="*/ 11 h 305"/>
              <a:gd name="T6" fmla="*/ 68 w 68"/>
              <a:gd name="T7" fmla="*/ 238 h 305"/>
              <a:gd name="T8" fmla="*/ 68 w 68"/>
              <a:gd name="T9" fmla="*/ 305 h 305"/>
              <a:gd name="T10" fmla="*/ 0 w 68"/>
              <a:gd name="T11" fmla="*/ 305 h 305"/>
              <a:gd name="T12" fmla="*/ 0 w 68"/>
              <a:gd name="T13" fmla="*/ 238 h 305"/>
              <a:gd name="T14" fmla="*/ 0 w 68"/>
              <a:gd name="T15" fmla="*/ 11 h 305"/>
              <a:gd name="T16" fmla="*/ 11 w 68"/>
              <a:gd name="T17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0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05"/>
                  <a:pt x="68" y="305"/>
                  <a:pt x="68" y="305"/>
                </a:cubicBezTo>
                <a:cubicBezTo>
                  <a:pt x="0" y="305"/>
                  <a:pt x="0" y="305"/>
                  <a:pt x="0" y="305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3E5F27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BA38F798-DD93-4F14-8FD6-830246541C1C}"/>
              </a:ext>
            </a:extLst>
          </p:cNvPr>
          <p:cNvSpPr>
            <a:spLocks/>
          </p:cNvSpPr>
          <p:nvPr/>
        </p:nvSpPr>
        <p:spPr bwMode="auto">
          <a:xfrm>
            <a:off x="2096630" y="3200400"/>
            <a:ext cx="199862" cy="658018"/>
          </a:xfrm>
          <a:custGeom>
            <a:avLst/>
            <a:gdLst>
              <a:gd name="T0" fmla="*/ 12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2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rgbClr val="317160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Freeform 14">
            <a:extLst>
              <a:ext uri="{FF2B5EF4-FFF2-40B4-BE49-F238E27FC236}">
                <a16:creationId xmlns:a16="http://schemas.microsoft.com/office/drawing/2014/main" id="{A8FDED6F-E0DB-4EB5-A262-974B11EB32AB}"/>
              </a:ext>
            </a:extLst>
          </p:cNvPr>
          <p:cNvSpPr>
            <a:spLocks/>
          </p:cNvSpPr>
          <p:nvPr/>
        </p:nvSpPr>
        <p:spPr bwMode="auto">
          <a:xfrm>
            <a:off x="2881089" y="2642957"/>
            <a:ext cx="198795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Freeform 15">
            <a:extLst>
              <a:ext uri="{FF2B5EF4-FFF2-40B4-BE49-F238E27FC236}">
                <a16:creationId xmlns:a16="http://schemas.microsoft.com/office/drawing/2014/main" id="{F87A4BB4-BD57-4EBB-8BF5-8C7F0F8FC8F0}"/>
              </a:ext>
            </a:extLst>
          </p:cNvPr>
          <p:cNvSpPr>
            <a:spLocks/>
          </p:cNvSpPr>
          <p:nvPr/>
        </p:nvSpPr>
        <p:spPr bwMode="auto">
          <a:xfrm>
            <a:off x="3134630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Freeform 16">
            <a:extLst>
              <a:ext uri="{FF2B5EF4-FFF2-40B4-BE49-F238E27FC236}">
                <a16:creationId xmlns:a16="http://schemas.microsoft.com/office/drawing/2014/main" id="{8A9EA915-251D-4F7E-8FA4-FFD3D8EB54C7}"/>
              </a:ext>
            </a:extLst>
          </p:cNvPr>
          <p:cNvSpPr>
            <a:spLocks/>
          </p:cNvSpPr>
          <p:nvPr/>
        </p:nvSpPr>
        <p:spPr bwMode="auto">
          <a:xfrm>
            <a:off x="3389239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Freeform 17">
            <a:extLst>
              <a:ext uri="{FF2B5EF4-FFF2-40B4-BE49-F238E27FC236}">
                <a16:creationId xmlns:a16="http://schemas.microsoft.com/office/drawing/2014/main" id="{056AD198-AF11-47A5-BB75-AE17F6F74824}"/>
              </a:ext>
            </a:extLst>
          </p:cNvPr>
          <p:cNvSpPr>
            <a:spLocks/>
          </p:cNvSpPr>
          <p:nvPr/>
        </p:nvSpPr>
        <p:spPr bwMode="auto">
          <a:xfrm>
            <a:off x="3643847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Freeform 18">
            <a:extLst>
              <a:ext uri="{FF2B5EF4-FFF2-40B4-BE49-F238E27FC236}">
                <a16:creationId xmlns:a16="http://schemas.microsoft.com/office/drawing/2014/main" id="{DBDC0AF8-16CC-46D4-908A-D96C0684C04C}"/>
              </a:ext>
            </a:extLst>
          </p:cNvPr>
          <p:cNvSpPr>
            <a:spLocks/>
          </p:cNvSpPr>
          <p:nvPr/>
        </p:nvSpPr>
        <p:spPr bwMode="auto">
          <a:xfrm>
            <a:off x="2881089" y="2661737"/>
            <a:ext cx="198201" cy="1196681"/>
          </a:xfrm>
          <a:custGeom>
            <a:avLst/>
            <a:gdLst>
              <a:gd name="T0" fmla="*/ 11 w 68"/>
              <a:gd name="T1" fmla="*/ 0 h 62"/>
              <a:gd name="T2" fmla="*/ 57 w 68"/>
              <a:gd name="T3" fmla="*/ 0 h 62"/>
              <a:gd name="T4" fmla="*/ 68 w 68"/>
              <a:gd name="T5" fmla="*/ 11 h 62"/>
              <a:gd name="T6" fmla="*/ 68 w 68"/>
              <a:gd name="T7" fmla="*/ 62 h 62"/>
              <a:gd name="T8" fmla="*/ 0 w 68"/>
              <a:gd name="T9" fmla="*/ 62 h 62"/>
              <a:gd name="T10" fmla="*/ 0 w 68"/>
              <a:gd name="T11" fmla="*/ 11 h 62"/>
              <a:gd name="T12" fmla="*/ 11 w 68"/>
              <a:gd name="T1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62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62"/>
                  <a:pt x="68" y="62"/>
                  <a:pt x="6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70AD47">
              <a:lumMod val="75000"/>
            </a:srgb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8" name="Freeform 19">
            <a:extLst>
              <a:ext uri="{FF2B5EF4-FFF2-40B4-BE49-F238E27FC236}">
                <a16:creationId xmlns:a16="http://schemas.microsoft.com/office/drawing/2014/main" id="{AC723CC6-ACC1-4880-8A64-B5529788A2EC}"/>
              </a:ext>
            </a:extLst>
          </p:cNvPr>
          <p:cNvSpPr>
            <a:spLocks/>
          </p:cNvSpPr>
          <p:nvPr/>
        </p:nvSpPr>
        <p:spPr bwMode="auto">
          <a:xfrm>
            <a:off x="3134630" y="2661737"/>
            <a:ext cx="198201" cy="1196681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40937D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Freeform 20">
            <a:extLst>
              <a:ext uri="{FF2B5EF4-FFF2-40B4-BE49-F238E27FC236}">
                <a16:creationId xmlns:a16="http://schemas.microsoft.com/office/drawing/2014/main" id="{56A41403-CEA3-4947-8353-155CC615A8D5}"/>
              </a:ext>
            </a:extLst>
          </p:cNvPr>
          <p:cNvSpPr>
            <a:spLocks/>
          </p:cNvSpPr>
          <p:nvPr/>
        </p:nvSpPr>
        <p:spPr bwMode="auto">
          <a:xfrm>
            <a:off x="3389239" y="3012355"/>
            <a:ext cx="199863" cy="846064"/>
          </a:xfrm>
          <a:custGeom>
            <a:avLst/>
            <a:gdLst>
              <a:gd name="T0" fmla="*/ 11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1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3E5F27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Freeform 21">
            <a:extLst>
              <a:ext uri="{FF2B5EF4-FFF2-40B4-BE49-F238E27FC236}">
                <a16:creationId xmlns:a16="http://schemas.microsoft.com/office/drawing/2014/main" id="{C12F576F-F804-45B2-9750-99D84F8E4E15}"/>
              </a:ext>
            </a:extLst>
          </p:cNvPr>
          <p:cNvSpPr>
            <a:spLocks/>
          </p:cNvSpPr>
          <p:nvPr/>
        </p:nvSpPr>
        <p:spPr bwMode="auto">
          <a:xfrm>
            <a:off x="3643847" y="3429000"/>
            <a:ext cx="198795" cy="429419"/>
          </a:xfrm>
          <a:custGeom>
            <a:avLst/>
            <a:gdLst>
              <a:gd name="T0" fmla="*/ 11 w 68"/>
              <a:gd name="T1" fmla="*/ 0 h 160"/>
              <a:gd name="T2" fmla="*/ 57 w 68"/>
              <a:gd name="T3" fmla="*/ 0 h 160"/>
              <a:gd name="T4" fmla="*/ 68 w 68"/>
              <a:gd name="T5" fmla="*/ 11 h 160"/>
              <a:gd name="T6" fmla="*/ 68 w 68"/>
              <a:gd name="T7" fmla="*/ 160 h 160"/>
              <a:gd name="T8" fmla="*/ 0 w 68"/>
              <a:gd name="T9" fmla="*/ 160 h 160"/>
              <a:gd name="T10" fmla="*/ 0 w 68"/>
              <a:gd name="T11" fmla="*/ 11 h 160"/>
              <a:gd name="T12" fmla="*/ 11 w 68"/>
              <a:gd name="T13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60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60"/>
                  <a:pt x="68" y="160"/>
                  <a:pt x="68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317160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Freeform 22">
            <a:extLst>
              <a:ext uri="{FF2B5EF4-FFF2-40B4-BE49-F238E27FC236}">
                <a16:creationId xmlns:a16="http://schemas.microsoft.com/office/drawing/2014/main" id="{A310F62F-4F04-4885-9C59-C5488FBA2B43}"/>
              </a:ext>
            </a:extLst>
          </p:cNvPr>
          <p:cNvSpPr>
            <a:spLocks/>
          </p:cNvSpPr>
          <p:nvPr/>
        </p:nvSpPr>
        <p:spPr bwMode="auto">
          <a:xfrm>
            <a:off x="4427595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Freeform 23">
            <a:extLst>
              <a:ext uri="{FF2B5EF4-FFF2-40B4-BE49-F238E27FC236}">
                <a16:creationId xmlns:a16="http://schemas.microsoft.com/office/drawing/2014/main" id="{E31B7860-9CB9-4B8F-BE6B-9888992888BD}"/>
              </a:ext>
            </a:extLst>
          </p:cNvPr>
          <p:cNvSpPr>
            <a:spLocks/>
          </p:cNvSpPr>
          <p:nvPr/>
        </p:nvSpPr>
        <p:spPr bwMode="auto">
          <a:xfrm>
            <a:off x="4682797" y="2642957"/>
            <a:ext cx="198795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3" name="Freeform 24">
            <a:extLst>
              <a:ext uri="{FF2B5EF4-FFF2-40B4-BE49-F238E27FC236}">
                <a16:creationId xmlns:a16="http://schemas.microsoft.com/office/drawing/2014/main" id="{F1632916-4B3B-4D4F-8F5A-12E721E69915}"/>
              </a:ext>
            </a:extLst>
          </p:cNvPr>
          <p:cNvSpPr>
            <a:spLocks/>
          </p:cNvSpPr>
          <p:nvPr/>
        </p:nvSpPr>
        <p:spPr bwMode="auto">
          <a:xfrm>
            <a:off x="4936931" y="2642957"/>
            <a:ext cx="198795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Freeform 25">
            <a:extLst>
              <a:ext uri="{FF2B5EF4-FFF2-40B4-BE49-F238E27FC236}">
                <a16:creationId xmlns:a16="http://schemas.microsoft.com/office/drawing/2014/main" id="{1FE8ABA5-1259-4C50-95BD-78603F0BCDFB}"/>
              </a:ext>
            </a:extLst>
          </p:cNvPr>
          <p:cNvSpPr>
            <a:spLocks/>
          </p:cNvSpPr>
          <p:nvPr/>
        </p:nvSpPr>
        <p:spPr bwMode="auto">
          <a:xfrm>
            <a:off x="5191066" y="2642957"/>
            <a:ext cx="199863" cy="1215461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Freeform 26">
            <a:extLst>
              <a:ext uri="{FF2B5EF4-FFF2-40B4-BE49-F238E27FC236}">
                <a16:creationId xmlns:a16="http://schemas.microsoft.com/office/drawing/2014/main" id="{3E2F1793-CB30-43F7-991B-FC22952F9FCF}"/>
              </a:ext>
            </a:extLst>
          </p:cNvPr>
          <p:cNvSpPr>
            <a:spLocks/>
          </p:cNvSpPr>
          <p:nvPr/>
        </p:nvSpPr>
        <p:spPr bwMode="auto">
          <a:xfrm>
            <a:off x="5191066" y="2661737"/>
            <a:ext cx="198795" cy="1196679"/>
          </a:xfrm>
          <a:custGeom>
            <a:avLst/>
            <a:gdLst>
              <a:gd name="T0" fmla="*/ 11 w 68"/>
              <a:gd name="T1" fmla="*/ 0 h 366"/>
              <a:gd name="T2" fmla="*/ 57 w 68"/>
              <a:gd name="T3" fmla="*/ 0 h 366"/>
              <a:gd name="T4" fmla="*/ 68 w 68"/>
              <a:gd name="T5" fmla="*/ 11 h 366"/>
              <a:gd name="T6" fmla="*/ 68 w 68"/>
              <a:gd name="T7" fmla="*/ 238 h 366"/>
              <a:gd name="T8" fmla="*/ 68 w 68"/>
              <a:gd name="T9" fmla="*/ 366 h 366"/>
              <a:gd name="T10" fmla="*/ 0 w 68"/>
              <a:gd name="T11" fmla="*/ 366 h 366"/>
              <a:gd name="T12" fmla="*/ 0 w 68"/>
              <a:gd name="T13" fmla="*/ 238 h 366"/>
              <a:gd name="T14" fmla="*/ 0 w 68"/>
              <a:gd name="T15" fmla="*/ 11 h 366"/>
              <a:gd name="T16" fmla="*/ 11 w 68"/>
              <a:gd name="T17" fmla="*/ 0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6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6"/>
                  <a:pt x="68" y="366"/>
                  <a:pt x="68" y="366"/>
                </a:cubicBezTo>
                <a:cubicBezTo>
                  <a:pt x="0" y="366"/>
                  <a:pt x="0" y="366"/>
                  <a:pt x="0" y="366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317160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Freeform 27">
            <a:extLst>
              <a:ext uri="{FF2B5EF4-FFF2-40B4-BE49-F238E27FC236}">
                <a16:creationId xmlns:a16="http://schemas.microsoft.com/office/drawing/2014/main" id="{C1130BB2-CDE4-43FE-8FC7-DE1ABF3F0B09}"/>
              </a:ext>
            </a:extLst>
          </p:cNvPr>
          <p:cNvSpPr>
            <a:spLocks/>
          </p:cNvSpPr>
          <p:nvPr/>
        </p:nvSpPr>
        <p:spPr bwMode="auto">
          <a:xfrm>
            <a:off x="4936931" y="2661737"/>
            <a:ext cx="206569" cy="1196683"/>
          </a:xfrm>
          <a:custGeom>
            <a:avLst/>
            <a:gdLst>
              <a:gd name="T0" fmla="*/ 11 w 68"/>
              <a:gd name="T1" fmla="*/ 0 h 298"/>
              <a:gd name="T2" fmla="*/ 57 w 68"/>
              <a:gd name="T3" fmla="*/ 0 h 298"/>
              <a:gd name="T4" fmla="*/ 68 w 68"/>
              <a:gd name="T5" fmla="*/ 11 h 298"/>
              <a:gd name="T6" fmla="*/ 68 w 68"/>
              <a:gd name="T7" fmla="*/ 238 h 298"/>
              <a:gd name="T8" fmla="*/ 68 w 68"/>
              <a:gd name="T9" fmla="*/ 298 h 298"/>
              <a:gd name="T10" fmla="*/ 0 w 68"/>
              <a:gd name="T11" fmla="*/ 298 h 298"/>
              <a:gd name="T12" fmla="*/ 0 w 68"/>
              <a:gd name="T13" fmla="*/ 238 h 298"/>
              <a:gd name="T14" fmla="*/ 0 w 68"/>
              <a:gd name="T15" fmla="*/ 11 h 298"/>
              <a:gd name="T16" fmla="*/ 11 w 68"/>
              <a:gd name="T17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9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298"/>
                  <a:pt x="68" y="298"/>
                  <a:pt x="68" y="298"/>
                </a:cubicBezTo>
                <a:cubicBezTo>
                  <a:pt x="0" y="298"/>
                  <a:pt x="0" y="298"/>
                  <a:pt x="0" y="298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3E5F27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Freeform 28">
            <a:extLst>
              <a:ext uri="{FF2B5EF4-FFF2-40B4-BE49-F238E27FC236}">
                <a16:creationId xmlns:a16="http://schemas.microsoft.com/office/drawing/2014/main" id="{A13E4E70-AB80-4580-BE26-DEF79888246B}"/>
              </a:ext>
            </a:extLst>
          </p:cNvPr>
          <p:cNvSpPr>
            <a:spLocks/>
          </p:cNvSpPr>
          <p:nvPr/>
        </p:nvSpPr>
        <p:spPr bwMode="auto">
          <a:xfrm>
            <a:off x="4682798" y="2989322"/>
            <a:ext cx="198793" cy="869096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40937D"/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Freeform 29">
            <a:extLst>
              <a:ext uri="{FF2B5EF4-FFF2-40B4-BE49-F238E27FC236}">
                <a16:creationId xmlns:a16="http://schemas.microsoft.com/office/drawing/2014/main" id="{8502A298-89FE-4533-B4D9-78EF1B2D13B0}"/>
              </a:ext>
            </a:extLst>
          </p:cNvPr>
          <p:cNvSpPr>
            <a:spLocks/>
          </p:cNvSpPr>
          <p:nvPr/>
        </p:nvSpPr>
        <p:spPr bwMode="auto">
          <a:xfrm>
            <a:off x="4427595" y="3200401"/>
            <a:ext cx="199861" cy="658018"/>
          </a:xfrm>
          <a:custGeom>
            <a:avLst/>
            <a:gdLst>
              <a:gd name="T0" fmla="*/ 11 w 68"/>
              <a:gd name="T1" fmla="*/ 0 h 125"/>
              <a:gd name="T2" fmla="*/ 57 w 68"/>
              <a:gd name="T3" fmla="*/ 0 h 125"/>
              <a:gd name="T4" fmla="*/ 68 w 68"/>
              <a:gd name="T5" fmla="*/ 11 h 125"/>
              <a:gd name="T6" fmla="*/ 68 w 68"/>
              <a:gd name="T7" fmla="*/ 125 h 125"/>
              <a:gd name="T8" fmla="*/ 0 w 68"/>
              <a:gd name="T9" fmla="*/ 125 h 125"/>
              <a:gd name="T10" fmla="*/ 0 w 68"/>
              <a:gd name="T11" fmla="*/ 11 h 125"/>
              <a:gd name="T12" fmla="*/ 11 w 68"/>
              <a:gd name="T13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rgbClr val="70AD47">
              <a:lumMod val="75000"/>
            </a:srgbClr>
          </a:solidFill>
          <a:ln>
            <a:noFill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Oval 38">
            <a:extLst>
              <a:ext uri="{FF2B5EF4-FFF2-40B4-BE49-F238E27FC236}">
                <a16:creationId xmlns:a16="http://schemas.microsoft.com/office/drawing/2014/main" id="{57E17079-5B70-4912-9D84-AA22DCCF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888" y="4061033"/>
            <a:ext cx="504468" cy="503178"/>
          </a:xfrm>
          <a:prstGeom prst="ellipse">
            <a:avLst/>
          </a:prstGeom>
          <a:solidFill>
            <a:sysClr val="window" lastClr="FFFFFF"/>
          </a:solidFill>
          <a:ln w="12700" cap="flat">
            <a:solidFill>
              <a:srgbClr val="40937D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Oval 40">
            <a:extLst>
              <a:ext uri="{FF2B5EF4-FFF2-40B4-BE49-F238E27FC236}">
                <a16:creationId xmlns:a16="http://schemas.microsoft.com/office/drawing/2014/main" id="{E310D94D-14A9-43C1-BE69-DDEC525CC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1535" y="4061033"/>
            <a:ext cx="506173" cy="503178"/>
          </a:xfrm>
          <a:prstGeom prst="ellipse">
            <a:avLst/>
          </a:prstGeom>
          <a:solidFill>
            <a:sysClr val="window" lastClr="FFFFFF"/>
          </a:solidFill>
          <a:ln w="12700" cap="flat">
            <a:solidFill>
              <a:srgbClr val="40937D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2" name="Oval 41">
            <a:extLst>
              <a:ext uri="{FF2B5EF4-FFF2-40B4-BE49-F238E27FC236}">
                <a16:creationId xmlns:a16="http://schemas.microsoft.com/office/drawing/2014/main" id="{F210D4E0-C0CD-4B2C-9340-C36D6C396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428" y="4061033"/>
            <a:ext cx="504468" cy="503178"/>
          </a:xfrm>
          <a:prstGeom prst="ellipse">
            <a:avLst/>
          </a:prstGeom>
          <a:solidFill>
            <a:sysClr val="window" lastClr="FFFFFF"/>
          </a:solidFill>
          <a:ln w="12700" cap="flat">
            <a:solidFill>
              <a:srgbClr val="40937D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61399" tIns="30699" rIns="61399" bIns="3069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12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6" name="TextBox 70">
            <a:extLst>
              <a:ext uri="{FF2B5EF4-FFF2-40B4-BE49-F238E27FC236}">
                <a16:creationId xmlns:a16="http://schemas.microsoft.com/office/drawing/2014/main" id="{109CBED2-A85C-4774-BF42-CE18807AEE7B}"/>
              </a:ext>
            </a:extLst>
          </p:cNvPr>
          <p:cNvSpPr txBox="1"/>
          <p:nvPr/>
        </p:nvSpPr>
        <p:spPr>
          <a:xfrm>
            <a:off x="1458689" y="4635786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5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오재홍</a:t>
            </a:r>
            <a:endParaRPr kumimoji="0" lang="zh-CN" altLang="en-US" sz="15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 Bold" panose="020B0600000101010101" pitchFamily="34" charset="-127"/>
            </a:endParaRPr>
          </a:p>
        </p:txBody>
      </p:sp>
      <p:sp>
        <p:nvSpPr>
          <p:cNvPr id="69" name="TextBox 73">
            <a:extLst>
              <a:ext uri="{FF2B5EF4-FFF2-40B4-BE49-F238E27FC236}">
                <a16:creationId xmlns:a16="http://schemas.microsoft.com/office/drawing/2014/main" id="{389F53D4-FA54-4E04-A407-80CA2FDA7E8B}"/>
              </a:ext>
            </a:extLst>
          </p:cNvPr>
          <p:cNvSpPr txBox="1"/>
          <p:nvPr/>
        </p:nvSpPr>
        <p:spPr>
          <a:xfrm>
            <a:off x="4271078" y="4892173"/>
            <a:ext cx="1421061" cy="833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 typeface="Arial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9pPr>
          </a:lstStyle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회의결석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(-6%)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의견제시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(+6%)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 충실도 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(+1%)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과제 모두 이행 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(0%)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" panose="020B0600000101010101" pitchFamily="34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510E256-BCBB-4F68-BD5C-C565BACE41CD}"/>
              </a:ext>
            </a:extLst>
          </p:cNvPr>
          <p:cNvSpPr txBox="1"/>
          <p:nvPr/>
        </p:nvSpPr>
        <p:spPr>
          <a:xfrm>
            <a:off x="2999661" y="4635786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5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서동하</a:t>
            </a:r>
            <a:endParaRPr kumimoji="0" lang="zh-CN" altLang="en-US" sz="15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 Bold" panose="020B0600000101010101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2F3B7EC-51CA-496B-AF0A-714B25F6162A}"/>
              </a:ext>
            </a:extLst>
          </p:cNvPr>
          <p:cNvSpPr txBox="1"/>
          <p:nvPr/>
        </p:nvSpPr>
        <p:spPr>
          <a:xfrm>
            <a:off x="4549238" y="4635786"/>
            <a:ext cx="7088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5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허윤지</a:t>
            </a:r>
            <a:endParaRPr kumimoji="0" lang="zh-CN" altLang="en-US" sz="15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 Bold" panose="020B0600000101010101" pitchFamily="34" charset="-127"/>
            </a:endParaRPr>
          </a:p>
        </p:txBody>
      </p:sp>
      <p:pic>
        <p:nvPicPr>
          <p:cNvPr id="73" name="그래픽 72" descr="교사">
            <a:extLst>
              <a:ext uri="{FF2B5EF4-FFF2-40B4-BE49-F238E27FC236}">
                <a16:creationId xmlns:a16="http://schemas.microsoft.com/office/drawing/2014/main" id="{2E72CED6-07C2-4DFA-AFE2-DEEB6BFE9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45521" y="4149021"/>
            <a:ext cx="327202" cy="327202"/>
          </a:xfrm>
          <a:prstGeom prst="rect">
            <a:avLst/>
          </a:prstGeom>
        </p:spPr>
      </p:pic>
      <p:grpSp>
        <p:nvGrpSpPr>
          <p:cNvPr id="74" name="그룹 73">
            <a:extLst>
              <a:ext uri="{FF2B5EF4-FFF2-40B4-BE49-F238E27FC236}">
                <a16:creationId xmlns:a16="http://schemas.microsoft.com/office/drawing/2014/main" id="{F6C7F295-9577-4C2D-9831-0E1B1EABB44D}"/>
              </a:ext>
            </a:extLst>
          </p:cNvPr>
          <p:cNvGrpSpPr/>
          <p:nvPr/>
        </p:nvGrpSpPr>
        <p:grpSpPr>
          <a:xfrm>
            <a:off x="4723787" y="4138101"/>
            <a:ext cx="359750" cy="359750"/>
            <a:chOff x="6222398" y="3066093"/>
            <a:chExt cx="1113631" cy="1113631"/>
          </a:xfrm>
        </p:grpSpPr>
        <p:pic>
          <p:nvPicPr>
            <p:cNvPr id="75" name="그래픽 74" descr="랩톱">
              <a:extLst>
                <a:ext uri="{FF2B5EF4-FFF2-40B4-BE49-F238E27FC236}">
                  <a16:creationId xmlns:a16="http://schemas.microsoft.com/office/drawing/2014/main" id="{B2B2DA9D-CC01-4158-9315-79F3504C5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22398" y="3066093"/>
              <a:ext cx="1113631" cy="1113631"/>
            </a:xfrm>
            <a:prstGeom prst="rect">
              <a:avLst/>
            </a:prstGeom>
          </p:spPr>
        </p:pic>
        <p:pic>
          <p:nvPicPr>
            <p:cNvPr id="76" name="그래픽 75" descr="톱니바퀴">
              <a:extLst>
                <a:ext uri="{FF2B5EF4-FFF2-40B4-BE49-F238E27FC236}">
                  <a16:creationId xmlns:a16="http://schemas.microsoft.com/office/drawing/2014/main" id="{1618F0FB-8A45-4A9F-83F3-D31C0A1E1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581184" y="3372789"/>
              <a:ext cx="396614" cy="396614"/>
            </a:xfrm>
            <a:prstGeom prst="rect">
              <a:avLst/>
            </a:prstGeom>
          </p:spPr>
        </p:pic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90AE00B-AE55-4612-8733-B359CDA7B536}"/>
              </a:ext>
            </a:extLst>
          </p:cNvPr>
          <p:cNvGrpSpPr/>
          <p:nvPr/>
        </p:nvGrpSpPr>
        <p:grpSpPr>
          <a:xfrm>
            <a:off x="3174210" y="4138101"/>
            <a:ext cx="359750" cy="359750"/>
            <a:chOff x="6222398" y="3066093"/>
            <a:chExt cx="1113631" cy="1113631"/>
          </a:xfrm>
        </p:grpSpPr>
        <p:pic>
          <p:nvPicPr>
            <p:cNvPr id="79" name="그래픽 78" descr="랩톱">
              <a:extLst>
                <a:ext uri="{FF2B5EF4-FFF2-40B4-BE49-F238E27FC236}">
                  <a16:creationId xmlns:a16="http://schemas.microsoft.com/office/drawing/2014/main" id="{89174BA9-CC14-4C31-9048-D9E151571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222398" y="3066093"/>
              <a:ext cx="1113631" cy="1113631"/>
            </a:xfrm>
            <a:prstGeom prst="rect">
              <a:avLst/>
            </a:prstGeom>
          </p:spPr>
        </p:pic>
        <p:pic>
          <p:nvPicPr>
            <p:cNvPr id="80" name="그래픽 79" descr="톱니바퀴">
              <a:extLst>
                <a:ext uri="{FF2B5EF4-FFF2-40B4-BE49-F238E27FC236}">
                  <a16:creationId xmlns:a16="http://schemas.microsoft.com/office/drawing/2014/main" id="{7B10CF3E-6F3F-4C93-B558-527CA91F5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581184" y="3372789"/>
              <a:ext cx="396614" cy="396614"/>
            </a:xfrm>
            <a:prstGeom prst="rect">
              <a:avLst/>
            </a:prstGeom>
          </p:spPr>
        </p:pic>
      </p:grpSp>
      <p:sp>
        <p:nvSpPr>
          <p:cNvPr id="83" name="TextBox 73">
            <a:extLst>
              <a:ext uri="{FF2B5EF4-FFF2-40B4-BE49-F238E27FC236}">
                <a16:creationId xmlns:a16="http://schemas.microsoft.com/office/drawing/2014/main" id="{F5E9F70B-D70B-4FA6-851B-C49015F1D19F}"/>
              </a:ext>
            </a:extLst>
          </p:cNvPr>
          <p:cNvSpPr txBox="1"/>
          <p:nvPr/>
        </p:nvSpPr>
        <p:spPr>
          <a:xfrm>
            <a:off x="2643554" y="4892173"/>
            <a:ext cx="1421061" cy="1027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 typeface="Arial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9pPr>
          </a:lstStyle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회의 모두참가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(0%)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의견제시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(+12%)</a:t>
            </a:r>
          </a:p>
          <a:p>
            <a:pPr algn="dist" latinLnBrk="0"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 충실도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(-1%)</a:t>
            </a:r>
          </a:p>
          <a:p>
            <a:pPr algn="dist" latinLnBrk="0"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과제 불이행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(-10%)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" panose="020B0600000101010101" pitchFamily="34" charset="-127"/>
            </a:endParaRPr>
          </a:p>
        </p:txBody>
      </p:sp>
      <p:sp>
        <p:nvSpPr>
          <p:cNvPr id="84" name="TextBox 73">
            <a:extLst>
              <a:ext uri="{FF2B5EF4-FFF2-40B4-BE49-F238E27FC236}">
                <a16:creationId xmlns:a16="http://schemas.microsoft.com/office/drawing/2014/main" id="{54C47F62-6945-493A-9556-60018386B802}"/>
              </a:ext>
            </a:extLst>
          </p:cNvPr>
          <p:cNvSpPr txBox="1"/>
          <p:nvPr/>
        </p:nvSpPr>
        <p:spPr>
          <a:xfrm>
            <a:off x="1102582" y="4892173"/>
            <a:ext cx="1421061" cy="1027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 typeface="Arial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9pPr>
          </a:lstStyle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회의</a:t>
            </a:r>
            <a:r>
              <a:rPr lang="ko-KR" altLang="en-US" sz="1050" kern="0" noProof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지각</a:t>
            </a: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</a:t>
            </a:r>
            <a:r>
              <a:rPr kumimoji="0" lang="en-US" altLang="ko-KR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(-3%)</a:t>
            </a:r>
          </a:p>
          <a:p>
            <a:pPr algn="dist" latinLnBrk="0"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의견제시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(+6%)</a:t>
            </a:r>
            <a:endParaRPr lang="en-US" altLang="ko-KR" sz="1050" kern="0" noProof="0" dirty="0">
              <a:solidFill>
                <a:sysClr val="windowText" lastClr="000000">
                  <a:lumMod val="75000"/>
                  <a:lumOff val="25000"/>
                </a:sys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dist" latinLnBrk="0">
              <a:defRPr/>
            </a:pPr>
            <a:r>
              <a:rPr lang="ko-KR" altLang="en-US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 충실도  </a:t>
            </a:r>
            <a:r>
              <a:rPr lang="en-US" altLang="ko-KR" sz="1050" kern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(+1%)</a:t>
            </a:r>
            <a:endParaRPr lang="en-US" altLang="ko-KR" sz="1050" kern="0" noProof="0" dirty="0">
              <a:solidFill>
                <a:sysClr val="windowText" lastClr="000000">
                  <a:lumMod val="75000"/>
                  <a:lumOff val="25000"/>
                </a:sys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ko-KR" altLang="en-US" sz="1050" kern="0" noProof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과제 불이행 </a:t>
            </a:r>
            <a:r>
              <a:rPr lang="en-US" altLang="ko-KR" sz="1050" kern="0" noProof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1050" kern="0" noProof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회 </a:t>
            </a:r>
            <a:r>
              <a:rPr lang="en-US" altLang="ko-KR" sz="1050" kern="0" noProof="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(-5%)</a:t>
            </a:r>
          </a:p>
          <a:p>
            <a:pPr marL="0" marR="0" lvl="0" indent="0" algn="dist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나눔스퀘어OTF" panose="020B0600000101010101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4D3CB3A-7D09-4F02-9E4B-B9873603D88E}"/>
              </a:ext>
            </a:extLst>
          </p:cNvPr>
          <p:cNvGrpSpPr/>
          <p:nvPr/>
        </p:nvGrpSpPr>
        <p:grpSpPr>
          <a:xfrm>
            <a:off x="6789190" y="1914952"/>
            <a:ext cx="4606667" cy="4177685"/>
            <a:chOff x="6789190" y="1914952"/>
            <a:chExt cx="4606667" cy="4177685"/>
          </a:xfrm>
        </p:grpSpPr>
        <p:sp>
          <p:nvSpPr>
            <p:cNvPr id="85" name="모서리가 둥근 직사각형 48">
              <a:extLst>
                <a:ext uri="{FF2B5EF4-FFF2-40B4-BE49-F238E27FC236}">
                  <a16:creationId xmlns:a16="http://schemas.microsoft.com/office/drawing/2014/main" id="{7241C462-EC9A-4777-A9B3-2029A1262D27}"/>
                </a:ext>
              </a:extLst>
            </p:cNvPr>
            <p:cNvSpPr/>
            <p:nvPr/>
          </p:nvSpPr>
          <p:spPr>
            <a:xfrm>
              <a:off x="6789190" y="1914952"/>
              <a:ext cx="1960659" cy="387179"/>
            </a:xfrm>
            <a:prstGeom prst="roundRect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회의 참여도</a:t>
              </a:r>
              <a:endPara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319B168-253F-4DA5-A572-4D8FF23CDCA8}"/>
                </a:ext>
              </a:extLst>
            </p:cNvPr>
            <p:cNvSpPr/>
            <p:nvPr/>
          </p:nvSpPr>
          <p:spPr>
            <a:xfrm>
              <a:off x="6789190" y="2402033"/>
              <a:ext cx="1960663" cy="13988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  <a:p>
              <a:pPr marL="171450" indent="-171450">
                <a:buFont typeface="Arial" pitchFamily="34" charset="0"/>
                <a:buChar char="•"/>
              </a:pP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69979E95-4548-4DAB-BFB5-8A4717529738}"/>
                </a:ext>
              </a:extLst>
            </p:cNvPr>
            <p:cNvSpPr/>
            <p:nvPr/>
          </p:nvSpPr>
          <p:spPr>
            <a:xfrm>
              <a:off x="6919150" y="2520169"/>
              <a:ext cx="1663860" cy="11576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지각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-3%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결석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-6%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88" name="모서리가 둥근 직사각형 48">
              <a:extLst>
                <a:ext uri="{FF2B5EF4-FFF2-40B4-BE49-F238E27FC236}">
                  <a16:creationId xmlns:a16="http://schemas.microsoft.com/office/drawing/2014/main" id="{E6C52AC5-48D6-435A-8886-CD7AB5544610}"/>
                </a:ext>
              </a:extLst>
            </p:cNvPr>
            <p:cNvSpPr/>
            <p:nvPr/>
          </p:nvSpPr>
          <p:spPr>
            <a:xfrm>
              <a:off x="9435194" y="1914952"/>
              <a:ext cx="1960659" cy="387179"/>
            </a:xfrm>
            <a:prstGeom prst="roundRect">
              <a:avLst/>
            </a:prstGeom>
            <a:solidFill>
              <a:srgbClr val="4093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의견 제시</a:t>
              </a:r>
              <a:endPara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B05390D2-3D15-43D3-990A-F504CB5F1F47}"/>
                </a:ext>
              </a:extLst>
            </p:cNvPr>
            <p:cNvSpPr/>
            <p:nvPr/>
          </p:nvSpPr>
          <p:spPr>
            <a:xfrm>
              <a:off x="9435194" y="2402033"/>
              <a:ext cx="1960663" cy="13988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  <a:p>
              <a:pPr marL="171450" indent="-171450">
                <a:buFont typeface="Arial" pitchFamily="34" charset="0"/>
                <a:buChar char="•"/>
              </a:pP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7D9A75C4-E411-4F68-8A0D-A0CF8FE1A988}"/>
                </a:ext>
              </a:extLst>
            </p:cNvPr>
            <p:cNvSpPr/>
            <p:nvPr/>
          </p:nvSpPr>
          <p:spPr>
            <a:xfrm>
              <a:off x="9565154" y="2520168"/>
              <a:ext cx="1682698" cy="115035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의견 제시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 통해 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팀을 도움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+6%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91" name="모서리가 둥근 직사각형 48">
              <a:extLst>
                <a:ext uri="{FF2B5EF4-FFF2-40B4-BE49-F238E27FC236}">
                  <a16:creationId xmlns:a16="http://schemas.microsoft.com/office/drawing/2014/main" id="{5A809D43-E9BF-458F-BEF5-CDC1A05BCB13}"/>
                </a:ext>
              </a:extLst>
            </p:cNvPr>
            <p:cNvSpPr/>
            <p:nvPr/>
          </p:nvSpPr>
          <p:spPr>
            <a:xfrm>
              <a:off x="6789190" y="4206758"/>
              <a:ext cx="1960658" cy="387179"/>
            </a:xfrm>
            <a:prstGeom prst="roundRect">
              <a:avLst/>
            </a:prstGeom>
            <a:solidFill>
              <a:srgbClr val="3E5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역할 충실도</a:t>
              </a:r>
              <a:endPara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4E2FC5BC-D9CC-45AC-9C67-0D9863C58E18}"/>
                </a:ext>
              </a:extLst>
            </p:cNvPr>
            <p:cNvSpPr/>
            <p:nvPr/>
          </p:nvSpPr>
          <p:spPr>
            <a:xfrm>
              <a:off x="6789190" y="4693838"/>
              <a:ext cx="1960661" cy="139879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  <a:p>
              <a:pPr marL="171450" indent="-171450">
                <a:buFont typeface="Arial" pitchFamily="34" charset="0"/>
                <a:buChar char="•"/>
              </a:pP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BE77EB37-F55B-4601-87AD-0E99FDF86F4B}"/>
                </a:ext>
              </a:extLst>
            </p:cNvPr>
            <p:cNvSpPr/>
            <p:nvPr/>
          </p:nvSpPr>
          <p:spPr>
            <a:xfrm>
              <a:off x="6919150" y="4811975"/>
              <a:ext cx="1663860" cy="11576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본인의 역할을 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이행하였는지 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상호평가</a:t>
              </a:r>
            </a:p>
          </p:txBody>
        </p:sp>
        <p:sp>
          <p:nvSpPr>
            <p:cNvPr id="97" name="모서리가 둥근 직사각형 48">
              <a:extLst>
                <a:ext uri="{FF2B5EF4-FFF2-40B4-BE49-F238E27FC236}">
                  <a16:creationId xmlns:a16="http://schemas.microsoft.com/office/drawing/2014/main" id="{B2601159-A10B-429B-AF9F-3E24BBB6C7A0}"/>
                </a:ext>
              </a:extLst>
            </p:cNvPr>
            <p:cNvSpPr/>
            <p:nvPr/>
          </p:nvSpPr>
          <p:spPr>
            <a:xfrm>
              <a:off x="9435194" y="4206758"/>
              <a:ext cx="1960658" cy="387179"/>
            </a:xfrm>
            <a:prstGeom prst="roundRect">
              <a:avLst/>
            </a:prstGeom>
            <a:solidFill>
              <a:srgbClr val="3171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꾸준한 성과</a:t>
              </a:r>
              <a:endPara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B603065-86B2-4846-9EED-0F8F94285321}"/>
                </a:ext>
              </a:extLst>
            </p:cNvPr>
            <p:cNvSpPr/>
            <p:nvPr/>
          </p:nvSpPr>
          <p:spPr>
            <a:xfrm>
              <a:off x="9435194" y="4693838"/>
              <a:ext cx="1960659" cy="139879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  <a:p>
              <a:pPr marL="171450" indent="-171450">
                <a:buFont typeface="Arial" pitchFamily="34" charset="0"/>
                <a:buChar char="•"/>
              </a:pP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BBA4626E-EF6D-4EB4-BBF4-78D9FDD0EE34}"/>
                </a:ext>
              </a:extLst>
            </p:cNvPr>
            <p:cNvSpPr/>
            <p:nvPr/>
          </p:nvSpPr>
          <p:spPr>
            <a:xfrm>
              <a:off x="9565154" y="4811975"/>
              <a:ext cx="1663860" cy="11576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매주 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과제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를 부여하여 성실도 평가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불이행</a:t>
              </a:r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: -5%</a:t>
              </a:r>
              <a:endPara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B46340FC-2E62-40C0-BE3B-8CDD37B5A5F0}"/>
              </a:ext>
            </a:extLst>
          </p:cNvPr>
          <p:cNvGrpSpPr/>
          <p:nvPr/>
        </p:nvGrpSpPr>
        <p:grpSpPr>
          <a:xfrm>
            <a:off x="12690634" y="2318625"/>
            <a:ext cx="3503528" cy="3484816"/>
            <a:chOff x="-2718538" y="2058427"/>
            <a:chExt cx="3503528" cy="3484816"/>
          </a:xfrm>
        </p:grpSpPr>
        <p:grpSp>
          <p:nvGrpSpPr>
            <p:cNvPr id="100" name="组合 90">
              <a:extLst>
                <a:ext uri="{FF2B5EF4-FFF2-40B4-BE49-F238E27FC236}">
                  <a16:creationId xmlns:a16="http://schemas.microsoft.com/office/drawing/2014/main" id="{3D943C79-7481-40BF-AB7E-13A43A33FE85}"/>
                </a:ext>
              </a:extLst>
            </p:cNvPr>
            <p:cNvGrpSpPr/>
            <p:nvPr/>
          </p:nvGrpSpPr>
          <p:grpSpPr>
            <a:xfrm>
              <a:off x="-2718538" y="2058427"/>
              <a:ext cx="2985017" cy="3484816"/>
              <a:chOff x="578871" y="1888404"/>
              <a:chExt cx="2985017" cy="3484816"/>
            </a:xfrm>
          </p:grpSpPr>
          <p:sp>
            <p:nvSpPr>
              <p:cNvPr id="101" name="饼形 45">
                <a:extLst>
                  <a:ext uri="{FF2B5EF4-FFF2-40B4-BE49-F238E27FC236}">
                    <a16:creationId xmlns:a16="http://schemas.microsoft.com/office/drawing/2014/main" id="{0BF157D0-94F0-4916-A79F-B2F5E272B3EC}"/>
                  </a:ext>
                </a:extLst>
              </p:cNvPr>
              <p:cNvSpPr/>
              <p:nvPr/>
            </p:nvSpPr>
            <p:spPr>
              <a:xfrm>
                <a:off x="578871" y="1888404"/>
                <a:ext cx="2842355" cy="2842355"/>
              </a:xfrm>
              <a:prstGeom prst="pie">
                <a:avLst>
                  <a:gd name="adj1" fmla="val 10836246"/>
                  <a:gd name="adj2" fmla="val 17207412"/>
                </a:avLst>
              </a:prstGeom>
              <a:solidFill>
                <a:srgbClr val="06A64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sng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宋体"/>
                  <a:cs typeface="+mn-cs"/>
                </a:endParaRPr>
              </a:p>
            </p:txBody>
          </p:sp>
          <p:sp>
            <p:nvSpPr>
              <p:cNvPr id="102" name="饼形 46">
                <a:extLst>
                  <a:ext uri="{FF2B5EF4-FFF2-40B4-BE49-F238E27FC236}">
                    <a16:creationId xmlns:a16="http://schemas.microsoft.com/office/drawing/2014/main" id="{79D48D18-92B8-4621-9785-05763D8FEFF4}"/>
                  </a:ext>
                </a:extLst>
              </p:cNvPr>
              <p:cNvSpPr/>
              <p:nvPr/>
            </p:nvSpPr>
            <p:spPr>
              <a:xfrm>
                <a:off x="600050" y="2044331"/>
                <a:ext cx="2821104" cy="2821104"/>
              </a:xfrm>
              <a:prstGeom prst="pie">
                <a:avLst>
                  <a:gd name="adj1" fmla="val 3655508"/>
                  <a:gd name="adj2" fmla="val 10884009"/>
                </a:avLst>
              </a:prstGeom>
              <a:solidFill>
                <a:srgbClr val="0AAAA6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sng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宋体"/>
                  <a:cs typeface="+mn-cs"/>
                </a:endParaRPr>
              </a:p>
            </p:txBody>
          </p:sp>
          <p:sp>
            <p:nvSpPr>
              <p:cNvPr id="103" name="饼形 47">
                <a:extLst>
                  <a:ext uri="{FF2B5EF4-FFF2-40B4-BE49-F238E27FC236}">
                    <a16:creationId xmlns:a16="http://schemas.microsoft.com/office/drawing/2014/main" id="{5B3A087F-D470-47A0-9C20-7924546B8150}"/>
                  </a:ext>
                </a:extLst>
              </p:cNvPr>
              <p:cNvSpPr/>
              <p:nvPr/>
            </p:nvSpPr>
            <p:spPr>
              <a:xfrm flipH="1" flipV="1">
                <a:off x="742784" y="1946430"/>
                <a:ext cx="2821104" cy="2821104"/>
              </a:xfrm>
              <a:prstGeom prst="pie">
                <a:avLst>
                  <a:gd name="adj1" fmla="val 6356900"/>
                  <a:gd name="adj2" fmla="val 14467988"/>
                </a:avLst>
              </a:prstGeom>
              <a:solidFill>
                <a:srgbClr val="00B4D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sng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宋体"/>
                  <a:cs typeface="+mn-cs"/>
                </a:endParaRPr>
              </a:p>
            </p:txBody>
          </p:sp>
          <p:grpSp>
            <p:nvGrpSpPr>
              <p:cNvPr id="104" name="组合 80">
                <a:extLst>
                  <a:ext uri="{FF2B5EF4-FFF2-40B4-BE49-F238E27FC236}">
                    <a16:creationId xmlns:a16="http://schemas.microsoft.com/office/drawing/2014/main" id="{DB5F98D4-D330-4C22-8377-FD8925E8BCB9}"/>
                  </a:ext>
                </a:extLst>
              </p:cNvPr>
              <p:cNvGrpSpPr/>
              <p:nvPr/>
            </p:nvGrpSpPr>
            <p:grpSpPr>
              <a:xfrm>
                <a:off x="827426" y="5065443"/>
                <a:ext cx="784751" cy="307777"/>
                <a:chOff x="1117654" y="5466883"/>
                <a:chExt cx="957191" cy="375407"/>
              </a:xfrm>
            </p:grpSpPr>
            <p:sp>
              <p:nvSpPr>
                <p:cNvPr id="111" name="椭圆 81">
                  <a:extLst>
                    <a:ext uri="{FF2B5EF4-FFF2-40B4-BE49-F238E27FC236}">
                      <a16:creationId xmlns:a16="http://schemas.microsoft.com/office/drawing/2014/main" id="{85BD6ED5-D5AD-4F45-9756-70E5C90F954A}"/>
                    </a:ext>
                  </a:extLst>
                </p:cNvPr>
                <p:cNvSpPr/>
                <p:nvPr/>
              </p:nvSpPr>
              <p:spPr>
                <a:xfrm>
                  <a:off x="1117654" y="5546288"/>
                  <a:ext cx="179746" cy="179745"/>
                </a:xfrm>
                <a:prstGeom prst="ellipse">
                  <a:avLst/>
                </a:prstGeom>
                <a:solidFill>
                  <a:srgbClr val="00B4D9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sng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/>
                    <a:ea typeface="宋体"/>
                    <a:cs typeface="+mn-cs"/>
                  </a:endParaRPr>
                </a:p>
              </p:txBody>
            </p:sp>
            <p:sp>
              <p:nvSpPr>
                <p:cNvPr id="112" name="文本框 45">
                  <a:extLst>
                    <a:ext uri="{FF2B5EF4-FFF2-40B4-BE49-F238E27FC236}">
                      <a16:creationId xmlns:a16="http://schemas.microsoft.com/office/drawing/2014/main" id="{128D966B-C642-4A78-8BD2-E8F585C27E35}"/>
                    </a:ext>
                  </a:extLst>
                </p:cNvPr>
                <p:cNvSpPr txBox="1"/>
                <p:nvPr/>
              </p:nvSpPr>
              <p:spPr>
                <a:xfrm>
                  <a:off x="1251296" y="5466883"/>
                  <a:ext cx="823549" cy="37540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400" b="0" i="0" u="sng" strike="noStrike" kern="0" cap="none" spc="0" normalizeH="0" baseline="0" noProof="0" dirty="0" err="1">
                      <a:ln>
                        <a:noFill/>
                      </a:ln>
                      <a:solidFill>
                        <a:srgbClr val="40434D"/>
                      </a:solidFill>
                      <a:effectLst/>
                      <a:uLnTx/>
                      <a:uFillTx/>
                      <a:latin typeface="나눔스퀘어OTF Bold" panose="020B0600000101010101" pitchFamily="34" charset="-127"/>
                      <a:ea typeface="나눔스퀘어OTF Bold" panose="020B0600000101010101" pitchFamily="34" charset="-127"/>
                      <a:cs typeface="Arial" panose="020B0604020202020204" pitchFamily="34" charset="0"/>
                    </a:rPr>
                    <a:t>서동하</a:t>
                  </a:r>
                  <a:endParaRPr kumimoji="0" lang="zh-CN" altLang="en-US" sz="1400" b="0" i="0" u="sng" strike="noStrike" kern="0" cap="none" spc="0" normalizeH="0" baseline="0" noProof="0" dirty="0">
                    <a:ln>
                      <a:noFill/>
                    </a:ln>
                    <a:solidFill>
                      <a:srgbClr val="40434D"/>
                    </a:solidFill>
                    <a:effectLst/>
                    <a:uLnTx/>
                    <a:uFillTx/>
                    <a:latin typeface="나눔스퀘어OTF Bold" panose="020B0600000101010101" pitchFamily="34" charset="-127"/>
                    <a:ea typeface="Adobe 繁黑體 Std B" panose="020B0700000000000000" pitchFamily="34" charset="-128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05" name="组合 83">
                <a:extLst>
                  <a:ext uri="{FF2B5EF4-FFF2-40B4-BE49-F238E27FC236}">
                    <a16:creationId xmlns:a16="http://schemas.microsoft.com/office/drawing/2014/main" id="{E78789F3-E25D-41D3-BA3C-CF70D0A7BEE6}"/>
                  </a:ext>
                </a:extLst>
              </p:cNvPr>
              <p:cNvGrpSpPr/>
              <p:nvPr/>
            </p:nvGrpSpPr>
            <p:grpSpPr>
              <a:xfrm>
                <a:off x="1596873" y="5065443"/>
                <a:ext cx="820220" cy="307777"/>
                <a:chOff x="963102" y="5466883"/>
                <a:chExt cx="1000454" cy="375407"/>
              </a:xfrm>
            </p:grpSpPr>
            <p:sp>
              <p:nvSpPr>
                <p:cNvPr id="109" name="椭圆 84">
                  <a:extLst>
                    <a:ext uri="{FF2B5EF4-FFF2-40B4-BE49-F238E27FC236}">
                      <a16:creationId xmlns:a16="http://schemas.microsoft.com/office/drawing/2014/main" id="{5C3DE21A-B7A6-49F1-A9F9-F5204C91B347}"/>
                    </a:ext>
                  </a:extLst>
                </p:cNvPr>
                <p:cNvSpPr/>
                <p:nvPr/>
              </p:nvSpPr>
              <p:spPr>
                <a:xfrm>
                  <a:off x="963102" y="5546288"/>
                  <a:ext cx="179746" cy="179745"/>
                </a:xfrm>
                <a:prstGeom prst="ellipse">
                  <a:avLst/>
                </a:prstGeom>
                <a:solidFill>
                  <a:srgbClr val="0AAAA6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sng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/>
                    <a:ea typeface="宋体"/>
                    <a:cs typeface="+mn-cs"/>
                  </a:endParaRPr>
                </a:p>
              </p:txBody>
            </p:sp>
            <p:sp>
              <p:nvSpPr>
                <p:cNvPr id="110" name="文本框 48">
                  <a:extLst>
                    <a:ext uri="{FF2B5EF4-FFF2-40B4-BE49-F238E27FC236}">
                      <a16:creationId xmlns:a16="http://schemas.microsoft.com/office/drawing/2014/main" id="{4B3522D4-9DE3-45CD-B6D1-6E12B9EB08F3}"/>
                    </a:ext>
                  </a:extLst>
                </p:cNvPr>
                <p:cNvSpPr txBox="1"/>
                <p:nvPr/>
              </p:nvSpPr>
              <p:spPr>
                <a:xfrm>
                  <a:off x="1140007" y="5466883"/>
                  <a:ext cx="823549" cy="37540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400" b="0" i="0" u="sng" strike="noStrike" kern="0" cap="none" spc="0" normalizeH="0" baseline="0" noProof="0" dirty="0" err="1">
                      <a:ln>
                        <a:noFill/>
                      </a:ln>
                      <a:solidFill>
                        <a:srgbClr val="40434D"/>
                      </a:solidFill>
                      <a:effectLst/>
                      <a:uLnTx/>
                      <a:uFillTx/>
                      <a:latin typeface="나눔스퀘어OTF Bold" panose="020B0600000101010101" pitchFamily="34" charset="-127"/>
                      <a:ea typeface="나눔스퀘어OTF Bold" panose="020B0600000101010101" pitchFamily="34" charset="-127"/>
                      <a:cs typeface="Arial" panose="020B0604020202020204" pitchFamily="34" charset="0"/>
                    </a:rPr>
                    <a:t>허윤지</a:t>
                  </a:r>
                  <a:endParaRPr kumimoji="0" lang="zh-CN" altLang="en-US" sz="1400" b="0" i="0" u="sng" strike="noStrike" kern="0" cap="none" spc="0" normalizeH="0" baseline="0" noProof="0" dirty="0">
                    <a:ln>
                      <a:noFill/>
                    </a:ln>
                    <a:solidFill>
                      <a:srgbClr val="40434D"/>
                    </a:solidFill>
                    <a:effectLst/>
                    <a:uLnTx/>
                    <a:uFillTx/>
                    <a:latin typeface="나눔스퀘어OTF Bold" panose="020B0600000101010101" pitchFamily="34" charset="-127"/>
                    <a:ea typeface="Adobe 繁黑體 Std B" panose="020B0700000000000000" pitchFamily="34" charset="-128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06" name="组合 86">
                <a:extLst>
                  <a:ext uri="{FF2B5EF4-FFF2-40B4-BE49-F238E27FC236}">
                    <a16:creationId xmlns:a16="http://schemas.microsoft.com/office/drawing/2014/main" id="{74E11AFD-B73F-4708-A712-5ED1C88F386B}"/>
                  </a:ext>
                </a:extLst>
              </p:cNvPr>
              <p:cNvGrpSpPr/>
              <p:nvPr/>
            </p:nvGrpSpPr>
            <p:grpSpPr>
              <a:xfrm>
                <a:off x="2413596" y="5065443"/>
                <a:ext cx="836449" cy="307777"/>
                <a:chOff x="887234" y="5466883"/>
                <a:chExt cx="1020249" cy="375407"/>
              </a:xfrm>
            </p:grpSpPr>
            <p:sp>
              <p:nvSpPr>
                <p:cNvPr id="107" name="椭圆 87">
                  <a:extLst>
                    <a:ext uri="{FF2B5EF4-FFF2-40B4-BE49-F238E27FC236}">
                      <a16:creationId xmlns:a16="http://schemas.microsoft.com/office/drawing/2014/main" id="{3DBD43EF-F1A1-49D7-B7E3-221D73F3558A}"/>
                    </a:ext>
                  </a:extLst>
                </p:cNvPr>
                <p:cNvSpPr/>
                <p:nvPr/>
              </p:nvSpPr>
              <p:spPr>
                <a:xfrm>
                  <a:off x="887234" y="5546288"/>
                  <a:ext cx="179746" cy="179745"/>
                </a:xfrm>
                <a:prstGeom prst="ellipse">
                  <a:avLst/>
                </a:prstGeom>
                <a:solidFill>
                  <a:srgbClr val="06A647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600" b="0" i="0" u="sng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alibri"/>
                    <a:ea typeface="宋体"/>
                    <a:cs typeface="+mn-cs"/>
                  </a:endParaRPr>
                </a:p>
              </p:txBody>
            </p:sp>
            <p:sp>
              <p:nvSpPr>
                <p:cNvPr id="108" name="文本框 51">
                  <a:extLst>
                    <a:ext uri="{FF2B5EF4-FFF2-40B4-BE49-F238E27FC236}">
                      <a16:creationId xmlns:a16="http://schemas.microsoft.com/office/drawing/2014/main" id="{9F8FCA49-9821-48AA-944A-58B55AAF3729}"/>
                    </a:ext>
                  </a:extLst>
                </p:cNvPr>
                <p:cNvSpPr txBox="1"/>
                <p:nvPr/>
              </p:nvSpPr>
              <p:spPr>
                <a:xfrm>
                  <a:off x="1083934" y="5466883"/>
                  <a:ext cx="823549" cy="37540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400" b="0" i="0" u="sng" strike="noStrike" kern="0" cap="none" spc="0" normalizeH="0" baseline="0" noProof="0" dirty="0">
                      <a:ln>
                        <a:noFill/>
                      </a:ln>
                      <a:solidFill>
                        <a:srgbClr val="40434D"/>
                      </a:solidFill>
                      <a:effectLst/>
                      <a:uLnTx/>
                      <a:uFillTx/>
                      <a:latin typeface="나눔스퀘어OTF Bold" panose="020B0600000101010101" pitchFamily="34" charset="-127"/>
                      <a:ea typeface="나눔스퀘어OTF Bold" panose="020B0600000101010101" pitchFamily="34" charset="-127"/>
                      <a:cs typeface="Arial" panose="020B0604020202020204" pitchFamily="34" charset="0"/>
                    </a:rPr>
                    <a:t>오재홍</a:t>
                  </a:r>
                  <a:endParaRPr kumimoji="0" lang="zh-CN" altLang="en-US" sz="1400" b="0" i="0" u="sng" strike="noStrike" kern="0" cap="none" spc="0" normalizeH="0" baseline="0" noProof="0" dirty="0">
                    <a:ln>
                      <a:noFill/>
                    </a:ln>
                    <a:solidFill>
                      <a:srgbClr val="40434D"/>
                    </a:solidFill>
                    <a:effectLst/>
                    <a:uLnTx/>
                    <a:uFillTx/>
                    <a:latin typeface="나눔스퀘어OTF Bold" panose="020B0600000101010101" pitchFamily="34" charset="-127"/>
                    <a:ea typeface="Adobe 繁黑體 Std B" panose="020B0700000000000000" pitchFamily="34" charset="-128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9FD2BB7-4F47-4CA3-A030-9B16F2DB0E50}"/>
                </a:ext>
              </a:extLst>
            </p:cNvPr>
            <p:cNvSpPr txBox="1"/>
            <p:nvPr/>
          </p:nvSpPr>
          <p:spPr>
            <a:xfrm>
              <a:off x="-2302812" y="2575753"/>
              <a:ext cx="16776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3200" b="1" i="0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32%</a:t>
              </a:r>
              <a:endParaRPr kumimoji="0" lang="ko-KR" altLang="en-US" sz="3200" b="1" i="0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9FA9C-4608-477A-B765-872D94E46E13}"/>
                </a:ext>
              </a:extLst>
            </p:cNvPr>
            <p:cNvSpPr txBox="1"/>
            <p:nvPr/>
          </p:nvSpPr>
          <p:spPr>
            <a:xfrm>
              <a:off x="-2227264" y="4009162"/>
              <a:ext cx="16776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3200" b="1" i="0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34%</a:t>
              </a:r>
              <a:endParaRPr kumimoji="0" lang="ko-KR" altLang="en-US" sz="3200" b="1" i="0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36674BD-67AD-4B3A-B21E-A0B031ACF73E}"/>
                </a:ext>
              </a:extLst>
            </p:cNvPr>
            <p:cNvSpPr txBox="1"/>
            <p:nvPr/>
          </p:nvSpPr>
          <p:spPr>
            <a:xfrm>
              <a:off x="-892614" y="3216058"/>
              <a:ext cx="16776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3200" b="1" i="0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OTF ExtraBold" panose="020B0600000101010101" pitchFamily="34" charset="-127"/>
                  <a:ea typeface="나눔스퀘어OTF ExtraBold" panose="020B0600000101010101" pitchFamily="34" charset="-127"/>
                  <a:cs typeface="Arial" panose="020B0604020202020204" pitchFamily="34" charset="0"/>
                </a:rPr>
                <a:t>34%</a:t>
              </a:r>
              <a:endParaRPr kumimoji="0" lang="ko-KR" altLang="en-US" sz="3200" b="1" i="0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54C21A8-DDB0-4381-BB19-647D4943B8E9}"/>
              </a:ext>
            </a:extLst>
          </p:cNvPr>
          <p:cNvGrpSpPr/>
          <p:nvPr/>
        </p:nvGrpSpPr>
        <p:grpSpPr>
          <a:xfrm>
            <a:off x="1515904" y="5808022"/>
            <a:ext cx="3701778" cy="323165"/>
            <a:chOff x="1515904" y="5808022"/>
            <a:chExt cx="3701778" cy="323165"/>
          </a:xfrm>
        </p:grpSpPr>
        <p:sp>
          <p:nvSpPr>
            <p:cNvPr id="81" name="TextBox 70">
              <a:extLst>
                <a:ext uri="{FF2B5EF4-FFF2-40B4-BE49-F238E27FC236}">
                  <a16:creationId xmlns:a16="http://schemas.microsoft.com/office/drawing/2014/main" id="{E9000E4B-884A-4028-91F2-0F48720DEA69}"/>
                </a:ext>
              </a:extLst>
            </p:cNvPr>
            <p:cNvSpPr txBox="1"/>
            <p:nvPr/>
          </p:nvSpPr>
          <p:spPr>
            <a:xfrm>
              <a:off x="1515904" y="5808022"/>
              <a:ext cx="59022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5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32%</a:t>
              </a:r>
              <a:endPara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</a:endParaRPr>
            </a:p>
          </p:txBody>
        </p:sp>
        <p:sp>
          <p:nvSpPr>
            <p:cNvPr id="82" name="TextBox 70">
              <a:extLst>
                <a:ext uri="{FF2B5EF4-FFF2-40B4-BE49-F238E27FC236}">
                  <a16:creationId xmlns:a16="http://schemas.microsoft.com/office/drawing/2014/main" id="{5348BA9E-D763-452F-8868-EA87E1B24B53}"/>
                </a:ext>
              </a:extLst>
            </p:cNvPr>
            <p:cNvSpPr txBox="1"/>
            <p:nvPr/>
          </p:nvSpPr>
          <p:spPr>
            <a:xfrm>
              <a:off x="3058971" y="5808022"/>
              <a:ext cx="59022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5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34%</a:t>
              </a:r>
              <a:endPara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</a:endParaRPr>
            </a:p>
          </p:txBody>
        </p:sp>
        <p:sp>
          <p:nvSpPr>
            <p:cNvPr id="94" name="TextBox 70">
              <a:extLst>
                <a:ext uri="{FF2B5EF4-FFF2-40B4-BE49-F238E27FC236}">
                  <a16:creationId xmlns:a16="http://schemas.microsoft.com/office/drawing/2014/main" id="{C2075E2E-C370-41BC-927E-4FBE31FD7D1D}"/>
                </a:ext>
              </a:extLst>
            </p:cNvPr>
            <p:cNvSpPr txBox="1"/>
            <p:nvPr/>
          </p:nvSpPr>
          <p:spPr>
            <a:xfrm>
              <a:off x="4627456" y="5808022"/>
              <a:ext cx="59022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5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34%</a:t>
              </a:r>
              <a:endPara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나눔스퀘어OTF Bold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515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7 L -0.41068 3.7037E-7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34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0" grpId="0" animBg="1"/>
      <p:bldP spid="41" grpId="0" animBg="1"/>
      <p:bldP spid="42" grpId="0" animBg="1"/>
      <p:bldP spid="47" grpId="0" animBg="1"/>
      <p:bldP spid="48" grpId="0" animBg="1"/>
      <p:bldP spid="49" grpId="0" animBg="1"/>
      <p:bldP spid="50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C9C6E89-1E64-49D6-A29F-756FF659F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93" y="7061682"/>
            <a:ext cx="342948" cy="342948"/>
          </a:xfrm>
          <a:prstGeom prst="rect">
            <a:avLst/>
          </a:prstGeom>
        </p:spPr>
      </p:pic>
      <p:pic>
        <p:nvPicPr>
          <p:cNvPr id="9" name="그림 8" descr="실외, 물, 하늘, 배이(가) 표시된 사진&#10;&#10;매우 높은 신뢰도로 생성된 설명">
            <a:extLst>
              <a:ext uri="{FF2B5EF4-FFF2-40B4-BE49-F238E27FC236}">
                <a16:creationId xmlns:a16="http://schemas.microsoft.com/office/drawing/2014/main" id="{3A0F5D96-945F-46B2-A5B6-A4908F2001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1" b="20942"/>
          <a:stretch/>
        </p:blipFill>
        <p:spPr>
          <a:xfrm>
            <a:off x="0" y="1612935"/>
            <a:ext cx="12192000" cy="3867727"/>
          </a:xfrm>
          <a:prstGeom prst="rect">
            <a:avLst/>
          </a:prstGeom>
        </p:spPr>
      </p:pic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1835488" y="2080058"/>
            <a:ext cx="8521024" cy="19996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수정 </a:t>
            </a:r>
            <a:r>
              <a:rPr lang="en-US" altLang="ko-KR" sz="6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6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V="1">
            <a:off x="376434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970199B-9700-4890-92A9-245D43E6F7E4}"/>
              </a:ext>
            </a:extLst>
          </p:cNvPr>
          <p:cNvCxnSpPr>
            <a:cxnSpLocks/>
          </p:cNvCxnSpPr>
          <p:nvPr/>
        </p:nvCxnSpPr>
        <p:spPr>
          <a:xfrm flipV="1">
            <a:off x="10356512" y="2804506"/>
            <a:ext cx="1385995" cy="1484584"/>
          </a:xfrm>
          <a:prstGeom prst="line">
            <a:avLst/>
          </a:prstGeom>
          <a:ln w="1270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0BC5EFC-1547-4EA3-89C9-DD4AB5C15E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69927DC-F48E-4E9E-851A-CF00401719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0A0EBD-BFD7-4FA1-8103-3654A8065183}"/>
              </a:ext>
            </a:extLst>
          </p:cNvPr>
          <p:cNvSpPr/>
          <p:nvPr/>
        </p:nvSpPr>
        <p:spPr>
          <a:xfrm>
            <a:off x="183034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9">
            <a:extLst>
              <a:ext uri="{FF2B5EF4-FFF2-40B4-BE49-F238E27FC236}">
                <a16:creationId xmlns:a16="http://schemas.microsoft.com/office/drawing/2014/main" id="{47D5E5BB-CE59-4F9F-956F-947967DF0E12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935248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13F5858-C77D-4114-AF01-1416201242F3}"/>
              </a:ext>
            </a:extLst>
          </p:cNvPr>
          <p:cNvGrpSpPr/>
          <p:nvPr/>
        </p:nvGrpSpPr>
        <p:grpSpPr>
          <a:xfrm>
            <a:off x="1753646" y="1578415"/>
            <a:ext cx="4941361" cy="3629952"/>
            <a:chOff x="7372939" y="1718872"/>
            <a:chExt cx="4941361" cy="3629952"/>
          </a:xfrm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grpSpPr>
        <p:pic>
          <p:nvPicPr>
            <p:cNvPr id="86" name="그래픽 85" descr="계산기">
              <a:extLst>
                <a:ext uri="{FF2B5EF4-FFF2-40B4-BE49-F238E27FC236}">
                  <a16:creationId xmlns:a16="http://schemas.microsoft.com/office/drawing/2014/main" id="{80024374-FCA3-4DA5-B194-A3CE26C25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372939" y="1718872"/>
              <a:ext cx="4941361" cy="3629952"/>
            </a:xfrm>
            <a:prstGeom prst="rect">
              <a:avLst/>
            </a:prstGeom>
          </p:spPr>
        </p:pic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52831969-D274-4CA1-A5F6-C90DB372C8B9}"/>
                </a:ext>
              </a:extLst>
            </p:cNvPr>
            <p:cNvSpPr/>
            <p:nvPr/>
          </p:nvSpPr>
          <p:spPr>
            <a:xfrm>
              <a:off x="8844763" y="2891273"/>
              <a:ext cx="1931050" cy="162857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A479F89-E79D-42C9-97EE-B56999DF279E}"/>
                </a:ext>
              </a:extLst>
            </p:cNvPr>
            <p:cNvSpPr txBox="1"/>
            <p:nvPr/>
          </p:nvSpPr>
          <p:spPr>
            <a:xfrm>
              <a:off x="9964342" y="2674949"/>
              <a:ext cx="1251428" cy="270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B5644BA-FCAD-4CAB-8710-E7EE4A1E54B3}"/>
                </a:ext>
              </a:extLst>
            </p:cNvPr>
            <p:cNvSpPr txBox="1"/>
            <p:nvPr/>
          </p:nvSpPr>
          <p:spPr>
            <a:xfrm>
              <a:off x="9223332" y="2487234"/>
              <a:ext cx="11604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SCORE</a:t>
              </a:r>
              <a:endPara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ED65F959-3E33-40CF-8093-F5EFC4948CF4}"/>
                </a:ext>
              </a:extLst>
            </p:cNvPr>
            <p:cNvSpPr/>
            <p:nvPr/>
          </p:nvSpPr>
          <p:spPr>
            <a:xfrm>
              <a:off x="9525045" y="2166716"/>
              <a:ext cx="600106" cy="114444"/>
            </a:xfrm>
            <a:prstGeom prst="round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2B6A68DC-4E6C-4AE4-A448-C4D932438F69}"/>
                </a:ext>
              </a:extLst>
            </p:cNvPr>
            <p:cNvSpPr/>
            <p:nvPr/>
          </p:nvSpPr>
          <p:spPr>
            <a:xfrm>
              <a:off x="8656271" y="4416520"/>
              <a:ext cx="2337654" cy="270456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5FFAF687-DC00-4C04-A341-B84CFA58F230}"/>
                </a:ext>
              </a:extLst>
            </p:cNvPr>
            <p:cNvSpPr/>
            <p:nvPr/>
          </p:nvSpPr>
          <p:spPr>
            <a:xfrm>
              <a:off x="10029268" y="4535733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AD307BE9-D5B7-4E98-8BC8-5C953ECFAFF6}"/>
                </a:ext>
              </a:extLst>
            </p:cNvPr>
            <p:cNvSpPr/>
            <p:nvPr/>
          </p:nvSpPr>
          <p:spPr>
            <a:xfrm>
              <a:off x="10573743" y="4535733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B3EF0C2E-FFBD-4D9D-A92B-174BA7B43DA5}"/>
                </a:ext>
              </a:extLst>
            </p:cNvPr>
            <p:cNvSpPr/>
            <p:nvPr/>
          </p:nvSpPr>
          <p:spPr>
            <a:xfrm>
              <a:off x="8742268" y="3180639"/>
              <a:ext cx="2165660" cy="115371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EEBAA42B-387F-4666-B7BF-44775BADDA5B}"/>
                </a:ext>
              </a:extLst>
            </p:cNvPr>
            <p:cNvSpPr/>
            <p:nvPr/>
          </p:nvSpPr>
          <p:spPr>
            <a:xfrm>
              <a:off x="8656271" y="3071918"/>
              <a:ext cx="2332083" cy="1047027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BEED53A-E205-43FF-A01B-045DEB824BCC}"/>
                </a:ext>
              </a:extLst>
            </p:cNvPr>
            <p:cNvSpPr txBox="1"/>
            <p:nvPr/>
          </p:nvSpPr>
          <p:spPr>
            <a:xfrm>
              <a:off x="9075787" y="3399319"/>
              <a:ext cx="1469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256X128</a:t>
              </a:r>
              <a:endPara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7" name="더하기 기호 96">
              <a:extLst>
                <a:ext uri="{FF2B5EF4-FFF2-40B4-BE49-F238E27FC236}">
                  <a16:creationId xmlns:a16="http://schemas.microsoft.com/office/drawing/2014/main" id="{70F7C88F-FEB5-4CC1-8B76-6DC4A20EF94F}"/>
                </a:ext>
              </a:extLst>
            </p:cNvPr>
            <p:cNvSpPr/>
            <p:nvPr/>
          </p:nvSpPr>
          <p:spPr>
            <a:xfrm>
              <a:off x="8804961" y="4275316"/>
              <a:ext cx="679148" cy="650815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3CCF8213-DC78-485B-B6D7-9F1679CE5F4A}"/>
                </a:ext>
              </a:extLst>
            </p:cNvPr>
            <p:cNvSpPr/>
            <p:nvPr/>
          </p:nvSpPr>
          <p:spPr>
            <a:xfrm>
              <a:off x="8817156" y="4263948"/>
              <a:ext cx="654757" cy="673550"/>
            </a:xfrm>
            <a:prstGeom prst="ellipse">
              <a:avLst/>
            </a:prstGeom>
            <a:solidFill>
              <a:srgbClr val="E7E7E7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각 삼각형 98">
              <a:extLst>
                <a:ext uri="{FF2B5EF4-FFF2-40B4-BE49-F238E27FC236}">
                  <a16:creationId xmlns:a16="http://schemas.microsoft.com/office/drawing/2014/main" id="{7D9C1B97-583B-4188-AAA4-8CEB52C837E3}"/>
                </a:ext>
              </a:extLst>
            </p:cNvPr>
            <p:cNvSpPr/>
            <p:nvPr/>
          </p:nvSpPr>
          <p:spPr>
            <a:xfrm>
              <a:off x="8345317" y="2013518"/>
              <a:ext cx="2941193" cy="3040041"/>
            </a:xfrm>
            <a:prstGeom prst="rtTriangl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수정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34D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183034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文本框 2">
            <a:extLst>
              <a:ext uri="{FF2B5EF4-FFF2-40B4-BE49-F238E27FC236}">
                <a16:creationId xmlns:a16="http://schemas.microsoft.com/office/drawing/2014/main" id="{0F0AE8C0-C694-47F7-BA07-9B0D0AF55502}"/>
              </a:ext>
            </a:extLst>
          </p:cNvPr>
          <p:cNvSpPr txBox="1"/>
          <p:nvPr/>
        </p:nvSpPr>
        <p:spPr>
          <a:xfrm>
            <a:off x="1044479" y="5256692"/>
            <a:ext cx="101030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더 </a:t>
            </a:r>
            <a:r>
              <a:rPr lang="ko-KR" altLang="en-US" sz="3600" dirty="0"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커진</a:t>
            </a:r>
            <a:r>
              <a:rPr lang="ko-KR" altLang="en-US" sz="36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 화면</a:t>
            </a:r>
            <a:endParaRPr lang="en-US" altLang="ko-KR" sz="3600" dirty="0"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r>
              <a:rPr lang="ko-KR" altLang="en-US" sz="1600" dirty="0"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이제</a:t>
            </a:r>
            <a:r>
              <a:rPr lang="en-US" altLang="ko-KR" sz="1600" dirty="0"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, 2</a:t>
            </a:r>
            <a:r>
              <a:rPr lang="ko-KR" altLang="en-US" sz="1600" dirty="0">
                <a:solidFill>
                  <a:srgbClr val="2E2E2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배 더 생생하게 즐기세요</a:t>
            </a:r>
            <a:endParaRPr lang="zh-CN" altLang="en-US" sz="1600" dirty="0">
              <a:solidFill>
                <a:srgbClr val="2E2E2E"/>
              </a:solidFill>
              <a:latin typeface="나눔스퀘어OTF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6B98650-DEC9-4F88-874B-1F69D4FAB1FA}"/>
              </a:ext>
            </a:extLst>
          </p:cNvPr>
          <p:cNvGrpSpPr/>
          <p:nvPr/>
        </p:nvGrpSpPr>
        <p:grpSpPr>
          <a:xfrm>
            <a:off x="1718625" y="1578415"/>
            <a:ext cx="4941361" cy="3629952"/>
            <a:chOff x="1718625" y="1483478"/>
            <a:chExt cx="4941361" cy="3629952"/>
          </a:xfrm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grpSpPr>
        <p:pic>
          <p:nvPicPr>
            <p:cNvPr id="60" name="그래픽 59" descr="계산기">
              <a:extLst>
                <a:ext uri="{FF2B5EF4-FFF2-40B4-BE49-F238E27FC236}">
                  <a16:creationId xmlns:a16="http://schemas.microsoft.com/office/drawing/2014/main" id="{54012B4E-86C9-4D41-A603-AB9AAFCBE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18625" y="1483478"/>
              <a:ext cx="4941361" cy="3629952"/>
            </a:xfrm>
            <a:prstGeom prst="rect">
              <a:avLst/>
            </a:prstGeom>
          </p:spPr>
        </p:pic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44B07811-A20F-4E82-94D3-41786E7A52C2}"/>
                </a:ext>
              </a:extLst>
            </p:cNvPr>
            <p:cNvSpPr/>
            <p:nvPr/>
          </p:nvSpPr>
          <p:spPr>
            <a:xfrm>
              <a:off x="3226098" y="2653570"/>
              <a:ext cx="1931050" cy="162857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18632D8-5DD5-4325-BCA9-A0F65271306C}"/>
                </a:ext>
              </a:extLst>
            </p:cNvPr>
            <p:cNvSpPr txBox="1"/>
            <p:nvPr/>
          </p:nvSpPr>
          <p:spPr>
            <a:xfrm>
              <a:off x="4345677" y="2437246"/>
              <a:ext cx="1251428" cy="270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5DB50D2-D5FB-4553-8228-E71370D02CFE}"/>
                </a:ext>
              </a:extLst>
            </p:cNvPr>
            <p:cNvSpPr txBox="1"/>
            <p:nvPr/>
          </p:nvSpPr>
          <p:spPr>
            <a:xfrm>
              <a:off x="3604667" y="2249531"/>
              <a:ext cx="1160415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SCORE</a:t>
              </a:r>
              <a:endPara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DF00F927-E681-42B4-BD51-9E9184C02697}"/>
                </a:ext>
              </a:extLst>
            </p:cNvPr>
            <p:cNvSpPr/>
            <p:nvPr/>
          </p:nvSpPr>
          <p:spPr>
            <a:xfrm>
              <a:off x="3906380" y="1929013"/>
              <a:ext cx="600106" cy="114444"/>
            </a:xfrm>
            <a:prstGeom prst="round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BE9768BA-CB68-4657-BC46-ACB933A33425}"/>
                </a:ext>
              </a:extLst>
            </p:cNvPr>
            <p:cNvSpPr/>
            <p:nvPr/>
          </p:nvSpPr>
          <p:spPr>
            <a:xfrm>
              <a:off x="3037606" y="4178817"/>
              <a:ext cx="2337654" cy="270456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74C9D76B-17E7-45F9-88EC-59FEF74B95F7}"/>
                </a:ext>
              </a:extLst>
            </p:cNvPr>
            <p:cNvSpPr/>
            <p:nvPr/>
          </p:nvSpPr>
          <p:spPr>
            <a:xfrm>
              <a:off x="4410603" y="4298030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3BEA8C83-D9C5-40FE-8767-3AC80C126106}"/>
                </a:ext>
              </a:extLst>
            </p:cNvPr>
            <p:cNvSpPr/>
            <p:nvPr/>
          </p:nvSpPr>
          <p:spPr>
            <a:xfrm>
              <a:off x="4955078" y="4298030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1C9D79BB-5881-41C2-9F2F-59A636895EA6}"/>
                </a:ext>
              </a:extLst>
            </p:cNvPr>
            <p:cNvSpPr/>
            <p:nvPr/>
          </p:nvSpPr>
          <p:spPr>
            <a:xfrm>
              <a:off x="3123603" y="2942936"/>
              <a:ext cx="2165660" cy="115371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BFAB4235-CA14-432A-8162-553079ACEF51}"/>
                </a:ext>
              </a:extLst>
            </p:cNvPr>
            <p:cNvSpPr/>
            <p:nvPr/>
          </p:nvSpPr>
          <p:spPr>
            <a:xfrm>
              <a:off x="3367313" y="3003374"/>
              <a:ext cx="1673648" cy="808860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23B7628-3AA1-404E-B8F8-03C3A236B894}"/>
                </a:ext>
              </a:extLst>
            </p:cNvPr>
            <p:cNvSpPr txBox="1"/>
            <p:nvPr/>
          </p:nvSpPr>
          <p:spPr>
            <a:xfrm>
              <a:off x="3571959" y="3225517"/>
              <a:ext cx="12258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128X64</a:t>
              </a:r>
              <a:endParaRPr lang="ko-KR" altLang="en-US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73" name="더하기 기호 72">
              <a:extLst>
                <a:ext uri="{FF2B5EF4-FFF2-40B4-BE49-F238E27FC236}">
                  <a16:creationId xmlns:a16="http://schemas.microsoft.com/office/drawing/2014/main" id="{153C54EC-074E-4C8B-B34E-4EEF668748E9}"/>
                </a:ext>
              </a:extLst>
            </p:cNvPr>
            <p:cNvSpPr/>
            <p:nvPr/>
          </p:nvSpPr>
          <p:spPr>
            <a:xfrm>
              <a:off x="3186296" y="4037613"/>
              <a:ext cx="679148" cy="650815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63CF9AE0-C260-4313-85D9-37D879926BCE}"/>
                </a:ext>
              </a:extLst>
            </p:cNvPr>
            <p:cNvSpPr/>
            <p:nvPr/>
          </p:nvSpPr>
          <p:spPr>
            <a:xfrm>
              <a:off x="3198491" y="4026245"/>
              <a:ext cx="654757" cy="673550"/>
            </a:xfrm>
            <a:prstGeom prst="ellipse">
              <a:avLst/>
            </a:prstGeom>
            <a:solidFill>
              <a:srgbClr val="E7E7E7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각 삼각형 79">
              <a:extLst>
                <a:ext uri="{FF2B5EF4-FFF2-40B4-BE49-F238E27FC236}">
                  <a16:creationId xmlns:a16="http://schemas.microsoft.com/office/drawing/2014/main" id="{FB5BE5CA-F02A-4F64-93A7-CE3ED146191E}"/>
                </a:ext>
              </a:extLst>
            </p:cNvPr>
            <p:cNvSpPr/>
            <p:nvPr/>
          </p:nvSpPr>
          <p:spPr>
            <a:xfrm>
              <a:off x="2726652" y="1775815"/>
              <a:ext cx="2941193" cy="3040041"/>
            </a:xfrm>
            <a:prstGeom prst="rtTriangl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燕尾形 9">
            <a:extLst>
              <a:ext uri="{FF2B5EF4-FFF2-40B4-BE49-F238E27FC236}">
                <a16:creationId xmlns:a16="http://schemas.microsoft.com/office/drawing/2014/main" id="{49B695E8-264E-482F-8B29-C0DB570F3F59}"/>
              </a:ext>
            </a:extLst>
          </p:cNvPr>
          <p:cNvSpPr/>
          <p:nvPr/>
        </p:nvSpPr>
        <p:spPr>
          <a:xfrm rot="10800000">
            <a:off x="5872843" y="2949320"/>
            <a:ext cx="409874" cy="684465"/>
          </a:xfrm>
          <a:prstGeom prst="chevron">
            <a:avLst>
              <a:gd name="adj" fmla="val 66325"/>
            </a:avLst>
          </a:prstGeom>
          <a:solidFill>
            <a:srgbClr val="31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0" name="文本框 2">
            <a:extLst>
              <a:ext uri="{FF2B5EF4-FFF2-40B4-BE49-F238E27FC236}">
                <a16:creationId xmlns:a16="http://schemas.microsoft.com/office/drawing/2014/main" id="{E60E9124-D981-4A89-8E45-0925D28B8842}"/>
              </a:ext>
            </a:extLst>
          </p:cNvPr>
          <p:cNvSpPr txBox="1"/>
          <p:nvPr/>
        </p:nvSpPr>
        <p:spPr>
          <a:xfrm>
            <a:off x="407572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화면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19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0.30808 4.07407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04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13839" y="927105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수정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34D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183034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文本框 2">
            <a:extLst>
              <a:ext uri="{FF2B5EF4-FFF2-40B4-BE49-F238E27FC236}">
                <a16:creationId xmlns:a16="http://schemas.microsoft.com/office/drawing/2014/main" id="{0F0AE8C0-C694-47F7-BA07-9B0D0AF55502}"/>
              </a:ext>
            </a:extLst>
          </p:cNvPr>
          <p:cNvSpPr txBox="1"/>
          <p:nvPr/>
        </p:nvSpPr>
        <p:spPr>
          <a:xfrm>
            <a:off x="1044480" y="5336494"/>
            <a:ext cx="101030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다양한 </a:t>
            </a:r>
            <a:r>
              <a:rPr lang="ko-KR" altLang="en-US" sz="3600" dirty="0"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색상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/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길어진 </a:t>
            </a:r>
            <a:r>
              <a:rPr lang="ko-KR" altLang="en-US" sz="1600" dirty="0" err="1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택트</a:t>
            </a: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 스위치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와 </a:t>
            </a:r>
            <a:r>
              <a:rPr lang="ko-KR" altLang="en-US" sz="1600" dirty="0" err="1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키캡</a:t>
            </a:r>
            <a:r>
              <a:rPr lang="ko-KR" altLang="en-US" sz="1600" dirty="0" err="1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으로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 안정감 있는 입력이 가능합니다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.</a:t>
            </a:r>
            <a:endParaRPr lang="zh-CN" altLang="en-US" sz="1600" dirty="0">
              <a:solidFill>
                <a:srgbClr val="3B3B3B"/>
              </a:solidFill>
              <a:latin typeface="나눔스퀘어OTF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100" name="文本框 2">
            <a:extLst>
              <a:ext uri="{FF2B5EF4-FFF2-40B4-BE49-F238E27FC236}">
                <a16:creationId xmlns:a16="http://schemas.microsoft.com/office/drawing/2014/main" id="{E60E9124-D981-4A89-8E45-0925D28B8842}"/>
              </a:ext>
            </a:extLst>
          </p:cNvPr>
          <p:cNvSpPr txBox="1"/>
          <p:nvPr/>
        </p:nvSpPr>
        <p:spPr>
          <a:xfrm>
            <a:off x="436770" y="1648585"/>
            <a:ext cx="101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스위치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13F5858-C77D-4114-AF01-1416201242F3}"/>
              </a:ext>
            </a:extLst>
          </p:cNvPr>
          <p:cNvGrpSpPr/>
          <p:nvPr/>
        </p:nvGrpSpPr>
        <p:grpSpPr>
          <a:xfrm>
            <a:off x="1777022" y="1552944"/>
            <a:ext cx="4941361" cy="3629952"/>
            <a:chOff x="7372939" y="1718872"/>
            <a:chExt cx="4941361" cy="362995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86" name="그래픽 85" descr="계산기">
              <a:extLst>
                <a:ext uri="{FF2B5EF4-FFF2-40B4-BE49-F238E27FC236}">
                  <a16:creationId xmlns:a16="http://schemas.microsoft.com/office/drawing/2014/main" id="{80024374-FCA3-4DA5-B194-A3CE26C25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372939" y="1718872"/>
              <a:ext cx="4941361" cy="3629952"/>
            </a:xfrm>
            <a:prstGeom prst="rect">
              <a:avLst/>
            </a:prstGeom>
          </p:spPr>
        </p:pic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52831969-D274-4CA1-A5F6-C90DB372C8B9}"/>
                </a:ext>
              </a:extLst>
            </p:cNvPr>
            <p:cNvSpPr/>
            <p:nvPr/>
          </p:nvSpPr>
          <p:spPr>
            <a:xfrm>
              <a:off x="8844763" y="2891273"/>
              <a:ext cx="1931050" cy="162857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A479F89-E79D-42C9-97EE-B56999DF279E}"/>
                </a:ext>
              </a:extLst>
            </p:cNvPr>
            <p:cNvSpPr txBox="1"/>
            <p:nvPr/>
          </p:nvSpPr>
          <p:spPr>
            <a:xfrm>
              <a:off x="9964342" y="2674949"/>
              <a:ext cx="1251428" cy="270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B5644BA-FCAD-4CAB-8710-E7EE4A1E54B3}"/>
                </a:ext>
              </a:extLst>
            </p:cNvPr>
            <p:cNvSpPr txBox="1"/>
            <p:nvPr/>
          </p:nvSpPr>
          <p:spPr>
            <a:xfrm>
              <a:off x="9223332" y="2487234"/>
              <a:ext cx="11604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SCORE</a:t>
              </a:r>
              <a:endPara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ED65F959-3E33-40CF-8093-F5EFC4948CF4}"/>
                </a:ext>
              </a:extLst>
            </p:cNvPr>
            <p:cNvSpPr/>
            <p:nvPr/>
          </p:nvSpPr>
          <p:spPr>
            <a:xfrm>
              <a:off x="9525045" y="2166716"/>
              <a:ext cx="600106" cy="114444"/>
            </a:xfrm>
            <a:prstGeom prst="round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2B6A68DC-4E6C-4AE4-A448-C4D932438F69}"/>
                </a:ext>
              </a:extLst>
            </p:cNvPr>
            <p:cNvSpPr/>
            <p:nvPr/>
          </p:nvSpPr>
          <p:spPr>
            <a:xfrm>
              <a:off x="8656271" y="4416520"/>
              <a:ext cx="2337654" cy="270456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5FFAF687-DC00-4C04-A341-B84CFA58F230}"/>
                </a:ext>
              </a:extLst>
            </p:cNvPr>
            <p:cNvSpPr/>
            <p:nvPr/>
          </p:nvSpPr>
          <p:spPr>
            <a:xfrm>
              <a:off x="10029268" y="4535733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AD307BE9-D5B7-4E98-8BC8-5C953ECFAFF6}"/>
                </a:ext>
              </a:extLst>
            </p:cNvPr>
            <p:cNvSpPr/>
            <p:nvPr/>
          </p:nvSpPr>
          <p:spPr>
            <a:xfrm>
              <a:off x="10573743" y="4535733"/>
              <a:ext cx="238907" cy="246412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B3EF0C2E-FFBD-4D9D-A92B-174BA7B43DA5}"/>
                </a:ext>
              </a:extLst>
            </p:cNvPr>
            <p:cNvSpPr/>
            <p:nvPr/>
          </p:nvSpPr>
          <p:spPr>
            <a:xfrm>
              <a:off x="8742268" y="3180639"/>
              <a:ext cx="2165660" cy="115371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EEBAA42B-387F-4666-B7BF-44775BADDA5B}"/>
                </a:ext>
              </a:extLst>
            </p:cNvPr>
            <p:cNvSpPr/>
            <p:nvPr/>
          </p:nvSpPr>
          <p:spPr>
            <a:xfrm>
              <a:off x="8656271" y="3071918"/>
              <a:ext cx="2332083" cy="1047027"/>
            </a:xfrm>
            <a:prstGeom prst="rect">
              <a:avLst/>
            </a:prstGeom>
            <a:solidFill>
              <a:srgbClr val="E7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BEED53A-E205-43FF-A01B-045DEB824BCC}"/>
                </a:ext>
              </a:extLst>
            </p:cNvPr>
            <p:cNvSpPr txBox="1"/>
            <p:nvPr/>
          </p:nvSpPr>
          <p:spPr>
            <a:xfrm>
              <a:off x="9075787" y="3399319"/>
              <a:ext cx="1469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256X128</a:t>
              </a:r>
              <a:endParaRPr lang="ko-KR" altLang="en-US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97" name="더하기 기호 96">
              <a:extLst>
                <a:ext uri="{FF2B5EF4-FFF2-40B4-BE49-F238E27FC236}">
                  <a16:creationId xmlns:a16="http://schemas.microsoft.com/office/drawing/2014/main" id="{70F7C88F-FEB5-4CC1-8B76-6DC4A20EF94F}"/>
                </a:ext>
              </a:extLst>
            </p:cNvPr>
            <p:cNvSpPr/>
            <p:nvPr/>
          </p:nvSpPr>
          <p:spPr>
            <a:xfrm>
              <a:off x="8804961" y="4275316"/>
              <a:ext cx="679148" cy="650815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3CCF8213-DC78-485B-B6D7-9F1679CE5F4A}"/>
                </a:ext>
              </a:extLst>
            </p:cNvPr>
            <p:cNvSpPr/>
            <p:nvPr/>
          </p:nvSpPr>
          <p:spPr>
            <a:xfrm>
              <a:off x="8817156" y="4263948"/>
              <a:ext cx="654757" cy="673550"/>
            </a:xfrm>
            <a:prstGeom prst="ellipse">
              <a:avLst/>
            </a:prstGeom>
            <a:solidFill>
              <a:srgbClr val="E7E7E7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각 삼각형 98">
              <a:extLst>
                <a:ext uri="{FF2B5EF4-FFF2-40B4-BE49-F238E27FC236}">
                  <a16:creationId xmlns:a16="http://schemas.microsoft.com/office/drawing/2014/main" id="{7D9C1B97-583B-4188-AAA4-8CEB52C837E3}"/>
                </a:ext>
              </a:extLst>
            </p:cNvPr>
            <p:cNvSpPr/>
            <p:nvPr/>
          </p:nvSpPr>
          <p:spPr>
            <a:xfrm>
              <a:off x="8345317" y="2013518"/>
              <a:ext cx="2941193" cy="3040041"/>
            </a:xfrm>
            <a:prstGeom prst="rtTriangl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1" name="직사각형 3">
            <a:extLst>
              <a:ext uri="{FF2B5EF4-FFF2-40B4-BE49-F238E27FC236}">
                <a16:creationId xmlns:a16="http://schemas.microsoft.com/office/drawing/2014/main" id="{D3978D80-E338-4E14-B128-4EC41DD6F34D}"/>
              </a:ext>
            </a:extLst>
          </p:cNvPr>
          <p:cNvSpPr/>
          <p:nvPr/>
        </p:nvSpPr>
        <p:spPr>
          <a:xfrm>
            <a:off x="4377596" y="4337365"/>
            <a:ext cx="325210" cy="294141"/>
          </a:xfrm>
          <a:custGeom>
            <a:avLst/>
            <a:gdLst>
              <a:gd name="connsiteX0" fmla="*/ 0 w 2189815"/>
              <a:gd name="connsiteY0" fmla="*/ 0 h 1980608"/>
              <a:gd name="connsiteX1" fmla="*/ 2189815 w 2189815"/>
              <a:gd name="connsiteY1" fmla="*/ 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  <a:gd name="connsiteX0" fmla="*/ 0 w 2189815"/>
              <a:gd name="connsiteY0" fmla="*/ 0 h 1980608"/>
              <a:gd name="connsiteX1" fmla="*/ 2189815 w 2189815"/>
              <a:gd name="connsiteY1" fmla="*/ 1270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9815" h="1980608">
                <a:moveTo>
                  <a:pt x="0" y="0"/>
                </a:moveTo>
                <a:lnTo>
                  <a:pt x="2189815" y="12700"/>
                </a:lnTo>
                <a:lnTo>
                  <a:pt x="2189815" y="1980608"/>
                </a:lnTo>
                <a:lnTo>
                  <a:pt x="0" y="19806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10000"/>
            </a:schemeClr>
          </a:solidFill>
          <a:ln w="127000">
            <a:gradFill>
              <a:gsLst>
                <a:gs pos="0">
                  <a:srgbClr val="F27E7E"/>
                </a:gs>
                <a:gs pos="100000">
                  <a:srgbClr val="FF3300"/>
                </a:gs>
              </a:gsLst>
              <a:lin ang="2700000" scaled="0"/>
            </a:gra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3">
            <a:extLst>
              <a:ext uri="{FF2B5EF4-FFF2-40B4-BE49-F238E27FC236}">
                <a16:creationId xmlns:a16="http://schemas.microsoft.com/office/drawing/2014/main" id="{4D92ADEF-410D-4CDE-ADB8-E4B232E29B35}"/>
              </a:ext>
            </a:extLst>
          </p:cNvPr>
          <p:cNvSpPr/>
          <p:nvPr/>
        </p:nvSpPr>
        <p:spPr>
          <a:xfrm>
            <a:off x="4926444" y="4338841"/>
            <a:ext cx="325211" cy="294141"/>
          </a:xfrm>
          <a:custGeom>
            <a:avLst/>
            <a:gdLst>
              <a:gd name="connsiteX0" fmla="*/ 0 w 2189815"/>
              <a:gd name="connsiteY0" fmla="*/ 0 h 1980608"/>
              <a:gd name="connsiteX1" fmla="*/ 2189815 w 2189815"/>
              <a:gd name="connsiteY1" fmla="*/ 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  <a:gd name="connsiteX0" fmla="*/ 0 w 2189815"/>
              <a:gd name="connsiteY0" fmla="*/ 0 h 1980608"/>
              <a:gd name="connsiteX1" fmla="*/ 2189815 w 2189815"/>
              <a:gd name="connsiteY1" fmla="*/ 1270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9815" h="1980608">
                <a:moveTo>
                  <a:pt x="0" y="0"/>
                </a:moveTo>
                <a:lnTo>
                  <a:pt x="2189815" y="12700"/>
                </a:lnTo>
                <a:lnTo>
                  <a:pt x="2189815" y="1980608"/>
                </a:lnTo>
                <a:lnTo>
                  <a:pt x="0" y="19806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10000"/>
            </a:schemeClr>
          </a:solidFill>
          <a:ln w="127000">
            <a:gradFill>
              <a:gsLst>
                <a:gs pos="0">
                  <a:srgbClr val="FFFF66"/>
                </a:gs>
                <a:gs pos="100000">
                  <a:srgbClr val="FFFF00">
                    <a:alpha val="69804"/>
                  </a:srgbClr>
                </a:gs>
              </a:gsLst>
              <a:lin ang="2700000" scaled="0"/>
            </a:gra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3">
            <a:extLst>
              <a:ext uri="{FF2B5EF4-FFF2-40B4-BE49-F238E27FC236}">
                <a16:creationId xmlns:a16="http://schemas.microsoft.com/office/drawing/2014/main" id="{7F22A411-F268-4781-A1C7-AE5F81465C61}"/>
              </a:ext>
            </a:extLst>
          </p:cNvPr>
          <p:cNvSpPr/>
          <p:nvPr/>
        </p:nvSpPr>
        <p:spPr>
          <a:xfrm>
            <a:off x="2887228" y="2317344"/>
            <a:ext cx="321816" cy="291071"/>
          </a:xfrm>
          <a:custGeom>
            <a:avLst/>
            <a:gdLst>
              <a:gd name="connsiteX0" fmla="*/ 0 w 2189815"/>
              <a:gd name="connsiteY0" fmla="*/ 0 h 1980608"/>
              <a:gd name="connsiteX1" fmla="*/ 2189815 w 2189815"/>
              <a:gd name="connsiteY1" fmla="*/ 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  <a:gd name="connsiteX0" fmla="*/ 0 w 2189815"/>
              <a:gd name="connsiteY0" fmla="*/ 0 h 1980608"/>
              <a:gd name="connsiteX1" fmla="*/ 2189815 w 2189815"/>
              <a:gd name="connsiteY1" fmla="*/ 12700 h 1980608"/>
              <a:gd name="connsiteX2" fmla="*/ 2189815 w 2189815"/>
              <a:gd name="connsiteY2" fmla="*/ 1980608 h 1980608"/>
              <a:gd name="connsiteX3" fmla="*/ 0 w 2189815"/>
              <a:gd name="connsiteY3" fmla="*/ 1980608 h 1980608"/>
              <a:gd name="connsiteX4" fmla="*/ 0 w 2189815"/>
              <a:gd name="connsiteY4" fmla="*/ 0 h 1980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9815" h="1980608">
                <a:moveTo>
                  <a:pt x="0" y="0"/>
                </a:moveTo>
                <a:lnTo>
                  <a:pt x="2189815" y="12700"/>
                </a:lnTo>
                <a:lnTo>
                  <a:pt x="2189815" y="1980608"/>
                </a:lnTo>
                <a:lnTo>
                  <a:pt x="0" y="1980608"/>
                </a:lnTo>
                <a:lnTo>
                  <a:pt x="0" y="0"/>
                </a:lnTo>
                <a:close/>
              </a:path>
            </a:pathLst>
          </a:custGeom>
          <a:noFill/>
          <a:ln w="127000">
            <a:gradFill>
              <a:gsLst>
                <a:gs pos="0">
                  <a:srgbClr val="33CCCC"/>
                </a:gs>
                <a:gs pos="100000">
                  <a:srgbClr val="26859D"/>
                </a:gs>
              </a:gsLst>
              <a:lin ang="2700000" scaled="0"/>
            </a:gradFill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30E90D-1C85-4B86-8A00-4B0F9C1160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612" y="2238757"/>
            <a:ext cx="3173980" cy="2380485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84615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41" grpId="0" animBg="1"/>
      <p:bldP spid="42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7EB35B-8B47-47AB-ACCB-A8C4F3AEE38C}"/>
              </a:ext>
            </a:extLst>
          </p:cNvPr>
          <p:cNvSpPr/>
          <p:nvPr/>
        </p:nvSpPr>
        <p:spPr>
          <a:xfrm>
            <a:off x="132059" y="886083"/>
            <a:ext cx="11927882" cy="5833913"/>
          </a:xfrm>
          <a:prstGeom prst="rect">
            <a:avLst/>
          </a:prstGeom>
          <a:solidFill>
            <a:srgbClr val="E6E6E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9">
            <a:extLst>
              <a:ext uri="{FF2B5EF4-FFF2-40B4-BE49-F238E27FC236}">
                <a16:creationId xmlns:a16="http://schemas.microsoft.com/office/drawing/2014/main" id="{CF2AADF5-6D90-4073-A76C-D69648BB1A8E}"/>
              </a:ext>
            </a:extLst>
          </p:cNvPr>
          <p:cNvSpPr txBox="1">
            <a:spLocks/>
          </p:cNvSpPr>
          <p:nvPr/>
        </p:nvSpPr>
        <p:spPr>
          <a:xfrm>
            <a:off x="546911" y="1060040"/>
            <a:ext cx="2357159" cy="639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수정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34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spec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34D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19CBE3-3517-4122-AA9E-2386207DE294}"/>
              </a:ext>
            </a:extLst>
          </p:cNvPr>
          <p:cNvCxnSpPr>
            <a:cxnSpLocks/>
          </p:cNvCxnSpPr>
          <p:nvPr/>
        </p:nvCxnSpPr>
        <p:spPr>
          <a:xfrm flipH="1">
            <a:off x="457522" y="1173658"/>
            <a:ext cx="1" cy="756742"/>
          </a:xfrm>
          <a:prstGeom prst="line">
            <a:avLst/>
          </a:prstGeom>
          <a:ln w="127000">
            <a:solidFill>
              <a:srgbClr val="292929">
                <a:alpha val="6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4C99ECB-08A2-4C58-8324-9C890DAAB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189"/>
            <a:ext cx="12192000" cy="4235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437-F4D8-4A3F-AD21-6FBC3380525F}"/>
              </a:ext>
            </a:extLst>
          </p:cNvPr>
          <p:cNvSpPr/>
          <p:nvPr/>
        </p:nvSpPr>
        <p:spPr>
          <a:xfrm>
            <a:off x="1830342" y="412453"/>
            <a:ext cx="1827258" cy="423502"/>
          </a:xfrm>
          <a:prstGeom prst="rect">
            <a:avLst/>
          </a:prstGeom>
          <a:solidFill>
            <a:srgbClr val="CE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9">
            <a:extLst>
              <a:ext uri="{FF2B5EF4-FFF2-40B4-BE49-F238E27FC236}">
                <a16:creationId xmlns:a16="http://schemas.microsoft.com/office/drawing/2014/main" id="{13FEDB9A-4339-4F77-AEC3-75C68937A7E7}"/>
              </a:ext>
            </a:extLst>
          </p:cNvPr>
          <p:cNvSpPr txBox="1">
            <a:spLocks/>
          </p:cNvSpPr>
          <p:nvPr/>
        </p:nvSpPr>
        <p:spPr>
          <a:xfrm>
            <a:off x="66029" y="320776"/>
            <a:ext cx="12059941" cy="4484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25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구성 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spec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진행상황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자체 중간 평가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추후 일정   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Q&amp;A</a:t>
            </a:r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文本框 2">
            <a:extLst>
              <a:ext uri="{FF2B5EF4-FFF2-40B4-BE49-F238E27FC236}">
                <a16:creationId xmlns:a16="http://schemas.microsoft.com/office/drawing/2014/main" id="{0F0AE8C0-C694-47F7-BA07-9B0D0AF55502}"/>
              </a:ext>
            </a:extLst>
          </p:cNvPr>
          <p:cNvSpPr txBox="1"/>
          <p:nvPr/>
        </p:nvSpPr>
        <p:spPr>
          <a:xfrm>
            <a:off x="-473046" y="2482997"/>
            <a:ext cx="5459814" cy="1718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24242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전함 모양 변경</a:t>
            </a:r>
            <a:endParaRPr lang="en-US" altLang="ko-KR" sz="1600" dirty="0">
              <a:solidFill>
                <a:srgbClr val="242424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전함의 모양</a:t>
            </a: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을 변경하여</a:t>
            </a:r>
            <a:endParaRPr lang="en-US" altLang="ko-KR" sz="1600" dirty="0">
              <a:solidFill>
                <a:srgbClr val="3B3B3B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Calibri Light" panose="020F03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재미를 더했습니다</a:t>
            </a:r>
            <a:r>
              <a:rPr lang="en-US" altLang="ko-KR" sz="1600" dirty="0">
                <a:solidFill>
                  <a:srgbClr val="3B3B3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Calibri Light" panose="020F0302020204030204" pitchFamily="34" charset="0"/>
              </a:rPr>
              <a:t>.</a:t>
            </a:r>
            <a:endParaRPr lang="zh-CN" altLang="en-US" sz="1600" dirty="0">
              <a:solidFill>
                <a:srgbClr val="3B3B3B"/>
              </a:solidFill>
              <a:latin typeface="나눔스퀘어OTF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sp>
        <p:nvSpPr>
          <p:cNvPr id="100" name="文本框 2">
            <a:extLst>
              <a:ext uri="{FF2B5EF4-FFF2-40B4-BE49-F238E27FC236}">
                <a16:creationId xmlns:a16="http://schemas.microsoft.com/office/drawing/2014/main" id="{E60E9124-D981-4A89-8E45-0925D28B8842}"/>
              </a:ext>
            </a:extLst>
          </p:cNvPr>
          <p:cNvSpPr txBox="1"/>
          <p:nvPr/>
        </p:nvSpPr>
        <p:spPr>
          <a:xfrm>
            <a:off x="594339" y="1648585"/>
            <a:ext cx="2112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Calibri Light" panose="020F0302020204030204" pitchFamily="34" charset="0"/>
              </a:rPr>
              <a:t>규칙과 기능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나눔스퀘어OTF Bold" panose="020B0600000101010101" pitchFamily="34" charset="-127"/>
              <a:ea typeface="方正正纤黑简体" panose="02000000000000000000" pitchFamily="2" charset="-122"/>
              <a:cs typeface="Calibri Light" panose="020F030202020403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B041267-36EB-4A05-A908-5B32A51E4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0" t="35314" b="34274"/>
          <a:stretch/>
        </p:blipFill>
        <p:spPr>
          <a:xfrm flipH="1">
            <a:off x="12041721" y="1460156"/>
            <a:ext cx="4902882" cy="167164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7A53EBE-D53C-49F2-9844-EBB876E2CBC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2" t="34575" r="-1296" b="31897"/>
          <a:stretch/>
        </p:blipFill>
        <p:spPr>
          <a:xfrm flipH="1">
            <a:off x="11965792" y="3052384"/>
            <a:ext cx="3255520" cy="15833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8700BB0-CFFE-4D65-A8E5-29F4E87DB0B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6"/>
          <a:stretch/>
        </p:blipFill>
        <p:spPr>
          <a:xfrm flipH="1">
            <a:off x="13957774" y="4274430"/>
            <a:ext cx="1263538" cy="1710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7056EF5-62A0-4D8D-A36C-C26B4DDFA75C}"/>
              </a:ext>
            </a:extLst>
          </p:cNvPr>
          <p:cNvGrpSpPr/>
          <p:nvPr/>
        </p:nvGrpSpPr>
        <p:grpSpPr>
          <a:xfrm>
            <a:off x="3972709" y="2482997"/>
            <a:ext cx="2817591" cy="2526007"/>
            <a:chOff x="3972709" y="2482997"/>
            <a:chExt cx="2817591" cy="2526007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B1FD4357-3B73-4DB7-8647-38B10D484462}"/>
                </a:ext>
              </a:extLst>
            </p:cNvPr>
            <p:cNvSpPr/>
            <p:nvPr/>
          </p:nvSpPr>
          <p:spPr>
            <a:xfrm>
              <a:off x="4512767" y="31395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892458E6-5195-4E12-9D62-B771DA095743}"/>
                </a:ext>
              </a:extLst>
            </p:cNvPr>
            <p:cNvSpPr/>
            <p:nvPr/>
          </p:nvSpPr>
          <p:spPr>
            <a:xfrm>
              <a:off x="5082245" y="31395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748A8113-ED21-4FB3-B27B-A6212753F104}"/>
                </a:ext>
              </a:extLst>
            </p:cNvPr>
            <p:cNvSpPr/>
            <p:nvPr/>
          </p:nvSpPr>
          <p:spPr>
            <a:xfrm>
              <a:off x="5651723" y="31395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A43AB78F-5E44-426D-8A88-FD94C5DACEBE}"/>
                </a:ext>
              </a:extLst>
            </p:cNvPr>
            <p:cNvSpPr/>
            <p:nvPr/>
          </p:nvSpPr>
          <p:spPr>
            <a:xfrm>
              <a:off x="6221201" y="31395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F84A956F-4236-4493-94D6-49F5D9A633F4}"/>
                </a:ext>
              </a:extLst>
            </p:cNvPr>
            <p:cNvSpPr/>
            <p:nvPr/>
          </p:nvSpPr>
          <p:spPr>
            <a:xfrm>
              <a:off x="5095009" y="3803040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6B9FE94B-4340-47A4-B3CB-4B1082062DAB}"/>
                </a:ext>
              </a:extLst>
            </p:cNvPr>
            <p:cNvSpPr/>
            <p:nvPr/>
          </p:nvSpPr>
          <p:spPr>
            <a:xfrm>
              <a:off x="5670802" y="3803040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0E0637E7-5634-4CBB-997D-12337EC76C14}"/>
                </a:ext>
              </a:extLst>
            </p:cNvPr>
            <p:cNvSpPr/>
            <p:nvPr/>
          </p:nvSpPr>
          <p:spPr>
            <a:xfrm>
              <a:off x="6238079" y="3803040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E8922663-37A6-4732-9EDC-E771A5BE6E62}"/>
                </a:ext>
              </a:extLst>
            </p:cNvPr>
            <p:cNvSpPr/>
            <p:nvPr/>
          </p:nvSpPr>
          <p:spPr>
            <a:xfrm>
              <a:off x="5663634" y="44627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AA9E6AAA-D975-44DF-9070-8AE5490D8B4C}"/>
                </a:ext>
              </a:extLst>
            </p:cNvPr>
            <p:cNvSpPr/>
            <p:nvPr/>
          </p:nvSpPr>
          <p:spPr>
            <a:xfrm>
              <a:off x="6234739" y="4462772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83476208-D56F-47DC-A744-190DC6447823}"/>
                </a:ext>
              </a:extLst>
            </p:cNvPr>
            <p:cNvSpPr/>
            <p:nvPr/>
          </p:nvSpPr>
          <p:spPr>
            <a:xfrm>
              <a:off x="3972709" y="2482997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E8CE939F-253C-4A92-8927-8BADA31323D9}"/>
                </a:ext>
              </a:extLst>
            </p:cNvPr>
            <p:cNvSpPr/>
            <p:nvPr/>
          </p:nvSpPr>
          <p:spPr>
            <a:xfrm>
              <a:off x="4542187" y="2482997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A4B6C9FD-9594-4022-8951-12DF67B34307}"/>
                </a:ext>
              </a:extLst>
            </p:cNvPr>
            <p:cNvSpPr/>
            <p:nvPr/>
          </p:nvSpPr>
          <p:spPr>
            <a:xfrm>
              <a:off x="5111665" y="2482997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7D25463C-437E-4AD3-A99A-AD140630035A}"/>
                </a:ext>
              </a:extLst>
            </p:cNvPr>
            <p:cNvSpPr/>
            <p:nvPr/>
          </p:nvSpPr>
          <p:spPr>
            <a:xfrm>
              <a:off x="5681143" y="2482997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C49E24E-B48C-4E4E-8D4A-A8B43525123A}"/>
                </a:ext>
              </a:extLst>
            </p:cNvPr>
            <p:cNvSpPr/>
            <p:nvPr/>
          </p:nvSpPr>
          <p:spPr>
            <a:xfrm>
              <a:off x="6252853" y="2482997"/>
              <a:ext cx="537447" cy="546232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D0AB861-0F2C-419D-B634-CC37C40F04BB}"/>
              </a:ext>
            </a:extLst>
          </p:cNvPr>
          <p:cNvGrpSpPr/>
          <p:nvPr/>
        </p:nvGrpSpPr>
        <p:grpSpPr>
          <a:xfrm>
            <a:off x="3913045" y="2326137"/>
            <a:ext cx="3668644" cy="2671744"/>
            <a:chOff x="1494223" y="7395949"/>
            <a:chExt cx="3668644" cy="267174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53131388-B948-4673-A136-05B1778CBBC9}"/>
                </a:ext>
              </a:extLst>
            </p:cNvPr>
            <p:cNvGrpSpPr/>
            <p:nvPr/>
          </p:nvGrpSpPr>
          <p:grpSpPr>
            <a:xfrm>
              <a:off x="1494223" y="7395949"/>
              <a:ext cx="2257535" cy="1117659"/>
              <a:chOff x="3972708" y="5485932"/>
              <a:chExt cx="2257535" cy="1117659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DBC96EAE-F1DC-4EEC-9F1E-376ABCC8FE44}"/>
                  </a:ext>
                </a:extLst>
              </p:cNvPr>
              <p:cNvSpPr/>
              <p:nvPr/>
            </p:nvSpPr>
            <p:spPr>
              <a:xfrm>
                <a:off x="3972708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A5A302C0-F949-482D-B073-C0AF27F88514}"/>
                  </a:ext>
                </a:extLst>
              </p:cNvPr>
              <p:cNvSpPr/>
              <p:nvPr/>
            </p:nvSpPr>
            <p:spPr>
              <a:xfrm>
                <a:off x="4542186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2D894028-CCDD-4B3A-B899-53F1CBE47DF8}"/>
                  </a:ext>
                </a:extLst>
              </p:cNvPr>
              <p:cNvSpPr/>
              <p:nvPr/>
            </p:nvSpPr>
            <p:spPr>
              <a:xfrm>
                <a:off x="5117491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B0983205-AE79-43D3-B6D2-F0EF62C0EEA3}"/>
                  </a:ext>
                </a:extLst>
              </p:cNvPr>
              <p:cNvSpPr/>
              <p:nvPr/>
            </p:nvSpPr>
            <p:spPr>
              <a:xfrm>
                <a:off x="5692796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69A7E8E2-3587-4266-9722-DEA29C4CC321}"/>
                  </a:ext>
                </a:extLst>
              </p:cNvPr>
              <p:cNvSpPr/>
              <p:nvPr/>
            </p:nvSpPr>
            <p:spPr>
              <a:xfrm>
                <a:off x="4542186" y="5485932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32765E4-B592-4E0A-A9A5-2C3104F029A8}"/>
                </a:ext>
              </a:extLst>
            </p:cNvPr>
            <p:cNvGrpSpPr/>
            <p:nvPr/>
          </p:nvGrpSpPr>
          <p:grpSpPr>
            <a:xfrm>
              <a:off x="1510240" y="8950034"/>
              <a:ext cx="1108723" cy="1117659"/>
              <a:chOff x="2379658" y="5485932"/>
              <a:chExt cx="1108723" cy="1117659"/>
            </a:xfrm>
          </p:grpSpPr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72A31068-E5A5-4FA4-8778-3403A54AFF53}"/>
                  </a:ext>
                </a:extLst>
              </p:cNvPr>
              <p:cNvSpPr/>
              <p:nvPr/>
            </p:nvSpPr>
            <p:spPr>
              <a:xfrm>
                <a:off x="2381456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11EA50C2-20B9-4DA7-BECA-1E93A584F28A}"/>
                  </a:ext>
                </a:extLst>
              </p:cNvPr>
              <p:cNvSpPr/>
              <p:nvPr/>
            </p:nvSpPr>
            <p:spPr>
              <a:xfrm>
                <a:off x="2950934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8C05BF17-37A8-4717-8EDB-C90A60307739}"/>
                  </a:ext>
                </a:extLst>
              </p:cNvPr>
              <p:cNvSpPr/>
              <p:nvPr/>
            </p:nvSpPr>
            <p:spPr>
              <a:xfrm>
                <a:off x="2950934" y="5485932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45D2D299-DFE3-4945-BABD-5DB71FA16CDB}"/>
                  </a:ext>
                </a:extLst>
              </p:cNvPr>
              <p:cNvSpPr/>
              <p:nvPr/>
            </p:nvSpPr>
            <p:spPr>
              <a:xfrm>
                <a:off x="2379658" y="5485932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6929F95-739C-4F2C-9A57-802A58F55438}"/>
                </a:ext>
              </a:extLst>
            </p:cNvPr>
            <p:cNvGrpSpPr/>
            <p:nvPr/>
          </p:nvGrpSpPr>
          <p:grpSpPr>
            <a:xfrm>
              <a:off x="2943189" y="8937436"/>
              <a:ext cx="1682230" cy="1117659"/>
              <a:chOff x="6889571" y="5485932"/>
              <a:chExt cx="1682230" cy="1117659"/>
            </a:xfrm>
          </p:grpSpPr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2A8FE27E-101A-46FC-A207-9410803E21BD}"/>
                  </a:ext>
                </a:extLst>
              </p:cNvPr>
              <p:cNvSpPr/>
              <p:nvPr/>
            </p:nvSpPr>
            <p:spPr>
              <a:xfrm>
                <a:off x="6889571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FD388A2A-851F-4411-92EC-B17E15A4012C}"/>
                  </a:ext>
                </a:extLst>
              </p:cNvPr>
              <p:cNvSpPr/>
              <p:nvPr/>
            </p:nvSpPr>
            <p:spPr>
              <a:xfrm>
                <a:off x="7459049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id="{B4E8E63D-F889-4AB1-A8BA-311B13D02945}"/>
                  </a:ext>
                </a:extLst>
              </p:cNvPr>
              <p:cNvSpPr/>
              <p:nvPr/>
            </p:nvSpPr>
            <p:spPr>
              <a:xfrm>
                <a:off x="8034354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3CD4AF9E-F1E8-4B0A-A852-A05785BC9E05}"/>
                  </a:ext>
                </a:extLst>
              </p:cNvPr>
              <p:cNvSpPr/>
              <p:nvPr/>
            </p:nvSpPr>
            <p:spPr>
              <a:xfrm>
                <a:off x="7459049" y="5485932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9DE733B-405E-43A4-927D-54DC4C76BA95}"/>
                </a:ext>
              </a:extLst>
            </p:cNvPr>
            <p:cNvGrpSpPr/>
            <p:nvPr/>
          </p:nvGrpSpPr>
          <p:grpSpPr>
            <a:xfrm rot="10800000">
              <a:off x="4055942" y="7942181"/>
              <a:ext cx="1106925" cy="546232"/>
              <a:chOff x="728565" y="6057359"/>
              <a:chExt cx="1106925" cy="546232"/>
            </a:xfrm>
          </p:grpSpPr>
          <p:sp>
            <p:nvSpPr>
              <p:cNvPr id="61" name="사각형: 둥근 모서리 60">
                <a:extLst>
                  <a:ext uri="{FF2B5EF4-FFF2-40B4-BE49-F238E27FC236}">
                    <a16:creationId xmlns:a16="http://schemas.microsoft.com/office/drawing/2014/main" id="{66C69971-3F93-4E08-9CD4-5533C52F0CD9}"/>
                  </a:ext>
                </a:extLst>
              </p:cNvPr>
              <p:cNvSpPr/>
              <p:nvPr/>
            </p:nvSpPr>
            <p:spPr>
              <a:xfrm>
                <a:off x="728565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2B36FF79-6F9B-4D2F-BCBD-94D89A818A99}"/>
                  </a:ext>
                </a:extLst>
              </p:cNvPr>
              <p:cNvSpPr/>
              <p:nvPr/>
            </p:nvSpPr>
            <p:spPr>
              <a:xfrm>
                <a:off x="1298043" y="6057359"/>
                <a:ext cx="537447" cy="546232"/>
              </a:xfrm>
              <a:prstGeom prst="round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100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104 -2.22222E-6 L -0.38867 -2.22222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2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316 3.33333E-6 L -0.25 3.33333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6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714 3.33333E-6 L -0.25 3.33333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marL="0" marR="0" indent="0" algn="l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sng" strike="noStrike" kern="0" cap="none" spc="0" normalizeH="0" baseline="0" noProof="0" dirty="0" err="1" smtClean="0">
            <a:ln>
              <a:noFill/>
            </a:ln>
            <a:solidFill>
              <a:srgbClr val="40434D"/>
            </a:solidFill>
            <a:effectLst/>
            <a:uLnTx/>
            <a:uFillTx/>
            <a:latin typeface="나눔스퀘어OTF Bold" panose="020B0600000101010101" pitchFamily="34" charset="-127"/>
            <a:ea typeface="나눔스퀘어OTF Bold" panose="020B0600000101010101" pitchFamily="34" charset="-127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1529</Words>
  <Application>Microsoft Office PowerPoint</Application>
  <PresentationFormat>와이드스크린</PresentationFormat>
  <Paragraphs>380</Paragraphs>
  <Slides>24</Slides>
  <Notes>19</Notes>
  <HiddenSlides>0</HiddenSlides>
  <MMClips>2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40" baseType="lpstr">
      <vt:lpstr>Adobe 繁黑體 Std B</vt:lpstr>
      <vt:lpstr>等线</vt:lpstr>
      <vt:lpstr>微软雅黑</vt:lpstr>
      <vt:lpstr>宋体</vt:lpstr>
      <vt:lpstr>Yoon 윤고딕 530_TT</vt:lpstr>
      <vt:lpstr>Yoon 윤고딕 550_TT</vt:lpstr>
      <vt:lpstr>나눔스퀘어OTF</vt:lpstr>
      <vt:lpstr>나눔스퀘어OTF Bold</vt:lpstr>
      <vt:lpstr>나눔스퀘어OTF ExtraBold</vt:lpstr>
      <vt:lpstr>맑은 고딕</vt:lpstr>
      <vt:lpstr>바른돋움OTFPro 1</vt:lpstr>
      <vt:lpstr>方正正纤黑简体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 재홍</dc:creator>
  <cp:lastModifiedBy>오 재홍</cp:lastModifiedBy>
  <cp:revision>106</cp:revision>
  <dcterms:created xsi:type="dcterms:W3CDTF">2018-11-02T11:02:39Z</dcterms:created>
  <dcterms:modified xsi:type="dcterms:W3CDTF">2018-11-04T17:51:11Z</dcterms:modified>
</cp:coreProperties>
</file>

<file path=docProps/thumbnail.jpeg>
</file>